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7" r:id="rId1"/>
  </p:sldMasterIdLst>
  <p:notesMasterIdLst>
    <p:notesMasterId r:id="rId12"/>
  </p:notesMasterIdLst>
  <p:sldIdLst>
    <p:sldId id="256" r:id="rId2"/>
    <p:sldId id="257" r:id="rId3"/>
    <p:sldId id="258" r:id="rId4"/>
    <p:sldId id="265" r:id="rId5"/>
    <p:sldId id="259" r:id="rId6"/>
    <p:sldId id="260" r:id="rId7"/>
    <p:sldId id="261" r:id="rId8"/>
    <p:sldId id="262" r:id="rId9"/>
    <p:sldId id="263" r:id="rId10"/>
    <p:sldId id="264" r:id="rId11"/>
  </p:sldIdLst>
  <p:sldSz cx="9144000" cy="5143500" type="screen16x9"/>
  <p:notesSz cx="6858000" cy="9144000"/>
  <p:embeddedFontLst>
    <p:embeddedFont>
      <p:font typeface="Be Vietnam Pro" panose="020B0604020202020204" charset="0"/>
      <p:regular r:id="rId13"/>
      <p:bold r:id="rId14"/>
      <p:italic r:id="rId15"/>
      <p:boldItalic r:id="rId16"/>
    </p:embeddedFont>
    <p:embeddedFont>
      <p:font typeface="Be Vietnam Pro Light" panose="020B0604020202020204" charset="0"/>
      <p:regular r:id="rId17"/>
      <p:bold r:id="rId18"/>
      <p:italic r:id="rId19"/>
      <p:boldItalic r:id="rId2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528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2725" autoAdjust="0"/>
  </p:normalViewPr>
  <p:slideViewPr>
    <p:cSldViewPr showGuides="1">
      <p:cViewPr>
        <p:scale>
          <a:sx n="70" d="100"/>
          <a:sy n="70" d="100"/>
        </p:scale>
        <p:origin x="1180" y="236"/>
      </p:cViewPr>
      <p:guideLst>
        <p:guide orient="horz" pos="1528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152" cy="73152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g305e7e4b41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5" name="Google Shape;395;g305e7e4b411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1" name="Google Shape;841;g275b9f3ff5b_0_4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2" name="Google Shape;842;g275b9f3ff5b_0_40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Google Shape;468;g2d453db4703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9" name="Google Shape;469;g2d453db4703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Google Shape;501;g274403c3ef9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2" name="Google Shape;502;g274403c3ef9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0">
          <a:extLst>
            <a:ext uri="{FF2B5EF4-FFF2-40B4-BE49-F238E27FC236}">
              <a16:creationId xmlns:a16="http://schemas.microsoft.com/office/drawing/2014/main" id="{FE0AE4B8-0404-E82C-9115-B596ACD222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Google Shape;501;g274403c3ef9_1_0:notes">
            <a:extLst>
              <a:ext uri="{FF2B5EF4-FFF2-40B4-BE49-F238E27FC236}">
                <a16:creationId xmlns:a16="http://schemas.microsoft.com/office/drawing/2014/main" id="{04E14450-8473-D338-D124-F522A5FC5E1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2" name="Google Shape;502;g274403c3ef9_1_0:notes">
            <a:extLst>
              <a:ext uri="{FF2B5EF4-FFF2-40B4-BE49-F238E27FC236}">
                <a16:creationId xmlns:a16="http://schemas.microsoft.com/office/drawing/2014/main" id="{AF96F02A-F209-32E7-6F1F-43B26CB0FA4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109067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7" name="Google Shape;507;g305e7e4b411_0_3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8" name="Google Shape;508;g305e7e4b411_0_3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5" name="Google Shape;595;g305e7e4b411_0_3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6" name="Google Shape;596;g305e7e4b411_0_3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3" name="Google Shape;603;g305e7e4b411_0_4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4" name="Google Shape;604;g305e7e4b411_0_4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Normal GCS = 15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GCS criteria = Eye opening response, verbal response, motor response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Hypoxemia → Need ABG to determine (low blood O2)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Hypoxia → often related to end-organ damage (early signs would be creatinine increase)</a:t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8" name="Google Shape;648;g305e7e4b411_0_3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9" name="Google Shape;649;g305e7e4b411_0_3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0" name="Google Shape;790;g305e7e4b411_0_4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1" name="Google Shape;791;g305e7e4b411_0_4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3905500" y="995125"/>
            <a:ext cx="4523400" cy="257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44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3905475" y="3738875"/>
            <a:ext cx="4523400" cy="409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 flipH="1">
            <a:off x="8020298" y="3962451"/>
            <a:ext cx="1005934" cy="1066603"/>
            <a:chOff x="-2656675" y="4173925"/>
            <a:chExt cx="1003125" cy="1063625"/>
          </a:xfrm>
        </p:grpSpPr>
        <p:sp>
          <p:nvSpPr>
            <p:cNvPr id="12" name="Google Shape;12;p2"/>
            <p:cNvSpPr/>
            <p:nvPr/>
          </p:nvSpPr>
          <p:spPr>
            <a:xfrm>
              <a:off x="-2656675" y="4632525"/>
              <a:ext cx="672875" cy="605025"/>
            </a:xfrm>
            <a:custGeom>
              <a:avLst/>
              <a:gdLst/>
              <a:ahLst/>
              <a:cxnLst/>
              <a:rect l="l" t="t" r="r" b="b"/>
              <a:pathLst>
                <a:path w="26915" h="24201" extrusionOk="0">
                  <a:moveTo>
                    <a:pt x="10539" y="1"/>
                  </a:moveTo>
                  <a:cubicBezTo>
                    <a:pt x="9569" y="1"/>
                    <a:pt x="8467" y="244"/>
                    <a:pt x="7171" y="828"/>
                  </a:cubicBezTo>
                  <a:cubicBezTo>
                    <a:pt x="4558" y="1748"/>
                    <a:pt x="1" y="5445"/>
                    <a:pt x="2670" y="12878"/>
                  </a:cubicBezTo>
                  <a:cubicBezTo>
                    <a:pt x="6010" y="22168"/>
                    <a:pt x="11382" y="24201"/>
                    <a:pt x="14865" y="24201"/>
                  </a:cubicBezTo>
                  <a:cubicBezTo>
                    <a:pt x="18349" y="24201"/>
                    <a:pt x="26915" y="21007"/>
                    <a:pt x="25463" y="12878"/>
                  </a:cubicBezTo>
                  <a:cubicBezTo>
                    <a:pt x="24011" y="4747"/>
                    <a:pt x="22415" y="7071"/>
                    <a:pt x="18641" y="4747"/>
                  </a:cubicBezTo>
                  <a:cubicBezTo>
                    <a:pt x="15708" y="2944"/>
                    <a:pt x="13914" y="1"/>
                    <a:pt x="1053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-2544175" y="4173925"/>
              <a:ext cx="353525" cy="291675"/>
            </a:xfrm>
            <a:custGeom>
              <a:avLst/>
              <a:gdLst/>
              <a:ahLst/>
              <a:cxnLst/>
              <a:rect l="l" t="t" r="r" b="b"/>
              <a:pathLst>
                <a:path w="14141" h="11667" extrusionOk="0">
                  <a:moveTo>
                    <a:pt x="6848" y="0"/>
                  </a:moveTo>
                  <a:cubicBezTo>
                    <a:pt x="5294" y="0"/>
                    <a:pt x="3738" y="383"/>
                    <a:pt x="2671" y="1316"/>
                  </a:cubicBezTo>
                  <a:cubicBezTo>
                    <a:pt x="1752" y="2234"/>
                    <a:pt x="1" y="4568"/>
                    <a:pt x="349" y="6542"/>
                  </a:cubicBezTo>
                  <a:cubicBezTo>
                    <a:pt x="673" y="8380"/>
                    <a:pt x="3975" y="11667"/>
                    <a:pt x="7199" y="11667"/>
                  </a:cubicBezTo>
                  <a:cubicBezTo>
                    <a:pt x="8305" y="11667"/>
                    <a:pt x="9401" y="11280"/>
                    <a:pt x="10365" y="10317"/>
                  </a:cubicBezTo>
                  <a:cubicBezTo>
                    <a:pt x="14141" y="6542"/>
                    <a:pt x="13415" y="2768"/>
                    <a:pt x="11527" y="1316"/>
                  </a:cubicBezTo>
                  <a:cubicBezTo>
                    <a:pt x="10506" y="531"/>
                    <a:pt x="8679" y="0"/>
                    <a:pt x="68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-1912975" y="5018775"/>
              <a:ext cx="259425" cy="208550"/>
            </a:xfrm>
            <a:custGeom>
              <a:avLst/>
              <a:gdLst/>
              <a:ahLst/>
              <a:cxnLst/>
              <a:rect l="l" t="t" r="r" b="b"/>
              <a:pathLst>
                <a:path w="10377" h="8342" extrusionOk="0">
                  <a:moveTo>
                    <a:pt x="3748" y="0"/>
                  </a:moveTo>
                  <a:cubicBezTo>
                    <a:pt x="2156" y="0"/>
                    <a:pt x="1" y="659"/>
                    <a:pt x="506" y="3379"/>
                  </a:cubicBezTo>
                  <a:cubicBezTo>
                    <a:pt x="1058" y="6366"/>
                    <a:pt x="3214" y="8342"/>
                    <a:pt x="5172" y="8342"/>
                  </a:cubicBezTo>
                  <a:cubicBezTo>
                    <a:pt x="5783" y="8342"/>
                    <a:pt x="6375" y="8149"/>
                    <a:pt x="6893" y="7735"/>
                  </a:cubicBezTo>
                  <a:cubicBezTo>
                    <a:pt x="9070" y="5992"/>
                    <a:pt x="10376" y="41"/>
                    <a:pt x="4426" y="41"/>
                  </a:cubicBezTo>
                  <a:cubicBezTo>
                    <a:pt x="4221" y="16"/>
                    <a:pt x="3991" y="0"/>
                    <a:pt x="37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" name="Google Shape;15;p2"/>
          <p:cNvGrpSpPr/>
          <p:nvPr/>
        </p:nvGrpSpPr>
        <p:grpSpPr>
          <a:xfrm flipH="1">
            <a:off x="7957824" y="93825"/>
            <a:ext cx="1020323" cy="1019022"/>
            <a:chOff x="-2569650" y="0"/>
            <a:chExt cx="666225" cy="665375"/>
          </a:xfrm>
        </p:grpSpPr>
        <p:sp>
          <p:nvSpPr>
            <p:cNvPr id="16" name="Google Shape;16;p2"/>
            <p:cNvSpPr/>
            <p:nvPr/>
          </p:nvSpPr>
          <p:spPr>
            <a:xfrm>
              <a:off x="-2569650" y="0"/>
              <a:ext cx="365100" cy="349150"/>
            </a:xfrm>
            <a:custGeom>
              <a:avLst/>
              <a:gdLst/>
              <a:ahLst/>
              <a:cxnLst/>
              <a:rect l="l" t="t" r="r" b="b"/>
              <a:pathLst>
                <a:path w="14604" h="13966" extrusionOk="0">
                  <a:moveTo>
                    <a:pt x="7261" y="0"/>
                  </a:moveTo>
                  <a:cubicBezTo>
                    <a:pt x="5959" y="0"/>
                    <a:pt x="4811" y="1210"/>
                    <a:pt x="2866" y="2154"/>
                  </a:cubicBezTo>
                  <a:cubicBezTo>
                    <a:pt x="421" y="3341"/>
                    <a:pt x="1" y="2294"/>
                    <a:pt x="140" y="8861"/>
                  </a:cubicBezTo>
                  <a:cubicBezTo>
                    <a:pt x="228" y="12931"/>
                    <a:pt x="3478" y="13965"/>
                    <a:pt x="6183" y="13965"/>
                  </a:cubicBezTo>
                  <a:cubicBezTo>
                    <a:pt x="6970" y="13965"/>
                    <a:pt x="7712" y="13877"/>
                    <a:pt x="8315" y="13752"/>
                  </a:cubicBezTo>
                  <a:cubicBezTo>
                    <a:pt x="14603" y="12912"/>
                    <a:pt x="13556" y="8861"/>
                    <a:pt x="13695" y="5578"/>
                  </a:cubicBezTo>
                  <a:cubicBezTo>
                    <a:pt x="13835" y="2294"/>
                    <a:pt x="10132" y="1175"/>
                    <a:pt x="8315" y="267"/>
                  </a:cubicBezTo>
                  <a:cubicBezTo>
                    <a:pt x="7943" y="81"/>
                    <a:pt x="7597" y="0"/>
                    <a:pt x="7261" y="0"/>
                  </a:cubicBezTo>
                  <a:close/>
                </a:path>
              </a:pathLst>
            </a:custGeom>
            <a:solidFill>
              <a:srgbClr val="A0CFED">
                <a:alpha val="39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-2556800" y="490000"/>
              <a:ext cx="195050" cy="175375"/>
            </a:xfrm>
            <a:custGeom>
              <a:avLst/>
              <a:gdLst/>
              <a:ahLst/>
              <a:cxnLst/>
              <a:rect l="l" t="t" r="r" b="b"/>
              <a:pathLst>
                <a:path w="7802" h="7015" extrusionOk="0">
                  <a:moveTo>
                    <a:pt x="4179" y="0"/>
                  </a:moveTo>
                  <a:cubicBezTo>
                    <a:pt x="3657" y="0"/>
                    <a:pt x="3053" y="132"/>
                    <a:pt x="2352" y="440"/>
                  </a:cubicBezTo>
                  <a:cubicBezTo>
                    <a:pt x="1653" y="555"/>
                    <a:pt x="227" y="1305"/>
                    <a:pt x="116" y="3373"/>
                  </a:cubicBezTo>
                  <a:cubicBezTo>
                    <a:pt x="1" y="5502"/>
                    <a:pt x="927" y="7015"/>
                    <a:pt x="3052" y="7015"/>
                  </a:cubicBezTo>
                  <a:cubicBezTo>
                    <a:pt x="3508" y="7015"/>
                    <a:pt x="4019" y="6945"/>
                    <a:pt x="4587" y="6797"/>
                  </a:cubicBezTo>
                  <a:cubicBezTo>
                    <a:pt x="7801" y="5959"/>
                    <a:pt x="7522" y="4981"/>
                    <a:pt x="7243" y="3373"/>
                  </a:cubicBezTo>
                  <a:cubicBezTo>
                    <a:pt x="7018" y="2089"/>
                    <a:pt x="6260" y="0"/>
                    <a:pt x="4179" y="0"/>
                  </a:cubicBezTo>
                  <a:close/>
                </a:path>
              </a:pathLst>
            </a:custGeom>
            <a:solidFill>
              <a:srgbClr val="A0CFED">
                <a:alpha val="39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-2025785" y="76286"/>
              <a:ext cx="122360" cy="113438"/>
            </a:xfrm>
            <a:custGeom>
              <a:avLst/>
              <a:gdLst/>
              <a:ahLst/>
              <a:cxnLst/>
              <a:rect l="l" t="t" r="r" b="b"/>
              <a:pathLst>
                <a:path w="11177" h="10362" extrusionOk="0">
                  <a:moveTo>
                    <a:pt x="5588" y="1"/>
                  </a:moveTo>
                  <a:cubicBezTo>
                    <a:pt x="4237" y="47"/>
                    <a:pt x="1381" y="826"/>
                    <a:pt x="767" y="3564"/>
                  </a:cubicBezTo>
                  <a:cubicBezTo>
                    <a:pt x="0" y="6987"/>
                    <a:pt x="279" y="8734"/>
                    <a:pt x="3633" y="9782"/>
                  </a:cubicBezTo>
                  <a:cubicBezTo>
                    <a:pt x="4786" y="10142"/>
                    <a:pt x="5897" y="10362"/>
                    <a:pt x="6871" y="10362"/>
                  </a:cubicBezTo>
                  <a:cubicBezTo>
                    <a:pt x="8729" y="10362"/>
                    <a:pt x="10085" y="9561"/>
                    <a:pt x="10269" y="7407"/>
                  </a:cubicBezTo>
                  <a:cubicBezTo>
                    <a:pt x="10548" y="4123"/>
                    <a:pt x="11177" y="769"/>
                    <a:pt x="5588" y="1"/>
                  </a:cubicBezTo>
                  <a:close/>
                </a:path>
              </a:pathLst>
            </a:custGeom>
            <a:solidFill>
              <a:srgbClr val="A0CFED">
                <a:alpha val="39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9" name="Google Shape;19;p2"/>
          <p:cNvSpPr/>
          <p:nvPr/>
        </p:nvSpPr>
        <p:spPr>
          <a:xfrm rot="5400000">
            <a:off x="-2645175" y="2561950"/>
            <a:ext cx="5217600" cy="5217600"/>
          </a:xfrm>
          <a:prstGeom prst="pie">
            <a:avLst>
              <a:gd name="adj1" fmla="val 10785805"/>
              <a:gd name="adj2" fmla="val 16200000"/>
            </a:avLst>
          </a:prstGeom>
          <a:solidFill>
            <a:srgbClr val="A0CFED">
              <a:alpha val="392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" name="Google Shape;20;p2"/>
          <p:cNvGrpSpPr/>
          <p:nvPr/>
        </p:nvGrpSpPr>
        <p:grpSpPr>
          <a:xfrm>
            <a:off x="143998" y="166571"/>
            <a:ext cx="1094483" cy="891125"/>
            <a:chOff x="77563" y="147925"/>
            <a:chExt cx="782500" cy="637109"/>
          </a:xfrm>
        </p:grpSpPr>
        <p:grpSp>
          <p:nvGrpSpPr>
            <p:cNvPr id="21" name="Google Shape;21;p2"/>
            <p:cNvGrpSpPr/>
            <p:nvPr/>
          </p:nvGrpSpPr>
          <p:grpSpPr>
            <a:xfrm rot="10800000">
              <a:off x="77563" y="147925"/>
              <a:ext cx="782500" cy="349150"/>
              <a:chOff x="-2569650" y="0"/>
              <a:chExt cx="782500" cy="349150"/>
            </a:xfrm>
          </p:grpSpPr>
          <p:sp>
            <p:nvSpPr>
              <p:cNvPr id="22" name="Google Shape;22;p2"/>
              <p:cNvSpPr/>
              <p:nvPr/>
            </p:nvSpPr>
            <p:spPr>
              <a:xfrm>
                <a:off x="-2569650" y="0"/>
                <a:ext cx="365100" cy="349150"/>
              </a:xfrm>
              <a:custGeom>
                <a:avLst/>
                <a:gdLst/>
                <a:ahLst/>
                <a:cxnLst/>
                <a:rect l="l" t="t" r="r" b="b"/>
                <a:pathLst>
                  <a:path w="14604" h="13966" extrusionOk="0">
                    <a:moveTo>
                      <a:pt x="7261" y="0"/>
                    </a:moveTo>
                    <a:cubicBezTo>
                      <a:pt x="5959" y="0"/>
                      <a:pt x="4811" y="1210"/>
                      <a:pt x="2866" y="2154"/>
                    </a:cubicBezTo>
                    <a:cubicBezTo>
                      <a:pt x="421" y="3341"/>
                      <a:pt x="1" y="2294"/>
                      <a:pt x="140" y="8861"/>
                    </a:cubicBezTo>
                    <a:cubicBezTo>
                      <a:pt x="228" y="12931"/>
                      <a:pt x="3478" y="13965"/>
                      <a:pt x="6183" y="13965"/>
                    </a:cubicBezTo>
                    <a:cubicBezTo>
                      <a:pt x="6970" y="13965"/>
                      <a:pt x="7712" y="13877"/>
                      <a:pt x="8315" y="13752"/>
                    </a:cubicBezTo>
                    <a:cubicBezTo>
                      <a:pt x="14603" y="12912"/>
                      <a:pt x="13556" y="8861"/>
                      <a:pt x="13695" y="5578"/>
                    </a:cubicBezTo>
                    <a:cubicBezTo>
                      <a:pt x="13835" y="2294"/>
                      <a:pt x="10132" y="1175"/>
                      <a:pt x="8315" y="267"/>
                    </a:cubicBezTo>
                    <a:cubicBezTo>
                      <a:pt x="7943" y="81"/>
                      <a:pt x="7597" y="0"/>
                      <a:pt x="726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23;p2"/>
              <p:cNvSpPr/>
              <p:nvPr/>
            </p:nvSpPr>
            <p:spPr>
              <a:xfrm>
                <a:off x="-2066575" y="25875"/>
                <a:ext cx="279425" cy="259050"/>
              </a:xfrm>
              <a:custGeom>
                <a:avLst/>
                <a:gdLst/>
                <a:ahLst/>
                <a:cxnLst/>
                <a:rect l="l" t="t" r="r" b="b"/>
                <a:pathLst>
                  <a:path w="11177" h="10362" extrusionOk="0">
                    <a:moveTo>
                      <a:pt x="5588" y="1"/>
                    </a:moveTo>
                    <a:cubicBezTo>
                      <a:pt x="4237" y="47"/>
                      <a:pt x="1381" y="826"/>
                      <a:pt x="767" y="3564"/>
                    </a:cubicBezTo>
                    <a:cubicBezTo>
                      <a:pt x="0" y="6987"/>
                      <a:pt x="279" y="8734"/>
                      <a:pt x="3633" y="9782"/>
                    </a:cubicBezTo>
                    <a:cubicBezTo>
                      <a:pt x="4786" y="10142"/>
                      <a:pt x="5897" y="10362"/>
                      <a:pt x="6871" y="10362"/>
                    </a:cubicBezTo>
                    <a:cubicBezTo>
                      <a:pt x="8729" y="10362"/>
                      <a:pt x="10085" y="9561"/>
                      <a:pt x="10269" y="7407"/>
                    </a:cubicBezTo>
                    <a:cubicBezTo>
                      <a:pt x="10548" y="4123"/>
                      <a:pt x="11177" y="769"/>
                      <a:pt x="558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4" name="Google Shape;24;p2"/>
            <p:cNvSpPr/>
            <p:nvPr/>
          </p:nvSpPr>
          <p:spPr>
            <a:xfrm rot="10800000">
              <a:off x="113426" y="651416"/>
              <a:ext cx="144127" cy="133618"/>
            </a:xfrm>
            <a:custGeom>
              <a:avLst/>
              <a:gdLst/>
              <a:ahLst/>
              <a:cxnLst/>
              <a:rect l="l" t="t" r="r" b="b"/>
              <a:pathLst>
                <a:path w="11177" h="10362" extrusionOk="0">
                  <a:moveTo>
                    <a:pt x="5588" y="1"/>
                  </a:moveTo>
                  <a:cubicBezTo>
                    <a:pt x="4237" y="47"/>
                    <a:pt x="1381" y="826"/>
                    <a:pt x="767" y="3564"/>
                  </a:cubicBezTo>
                  <a:cubicBezTo>
                    <a:pt x="0" y="6987"/>
                    <a:pt x="279" y="8734"/>
                    <a:pt x="3633" y="9782"/>
                  </a:cubicBezTo>
                  <a:cubicBezTo>
                    <a:pt x="4786" y="10142"/>
                    <a:pt x="5897" y="10362"/>
                    <a:pt x="6871" y="10362"/>
                  </a:cubicBezTo>
                  <a:cubicBezTo>
                    <a:pt x="8729" y="10362"/>
                    <a:pt x="10085" y="9561"/>
                    <a:pt x="10269" y="7407"/>
                  </a:cubicBezTo>
                  <a:cubicBezTo>
                    <a:pt x="10548" y="4123"/>
                    <a:pt x="11177" y="769"/>
                    <a:pt x="558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11"/>
          <p:cNvSpPr txBox="1">
            <a:spLocks noGrp="1"/>
          </p:cNvSpPr>
          <p:nvPr>
            <p:ph type="title" hasCustomPrompt="1"/>
          </p:nvPr>
        </p:nvSpPr>
        <p:spPr>
          <a:xfrm>
            <a:off x="1284000" y="1558475"/>
            <a:ext cx="6576000" cy="1511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204" name="Google Shape;204;p11"/>
          <p:cNvSpPr txBox="1">
            <a:spLocks noGrp="1"/>
          </p:cNvSpPr>
          <p:nvPr>
            <p:ph type="subTitle" idx="1"/>
          </p:nvPr>
        </p:nvSpPr>
        <p:spPr>
          <a:xfrm>
            <a:off x="1284000" y="3069625"/>
            <a:ext cx="6576000" cy="71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grpSp>
        <p:nvGrpSpPr>
          <p:cNvPr id="205" name="Google Shape;205;p11"/>
          <p:cNvGrpSpPr/>
          <p:nvPr/>
        </p:nvGrpSpPr>
        <p:grpSpPr>
          <a:xfrm flipH="1">
            <a:off x="88137" y="109620"/>
            <a:ext cx="8967719" cy="4938631"/>
            <a:chOff x="34663" y="90925"/>
            <a:chExt cx="8941788" cy="4924350"/>
          </a:xfrm>
        </p:grpSpPr>
        <p:grpSp>
          <p:nvGrpSpPr>
            <p:cNvPr id="206" name="Google Shape;206;p11"/>
            <p:cNvGrpSpPr/>
            <p:nvPr/>
          </p:nvGrpSpPr>
          <p:grpSpPr>
            <a:xfrm rot="10800000">
              <a:off x="34663" y="90925"/>
              <a:ext cx="8941788" cy="4924350"/>
              <a:chOff x="34663" y="90925"/>
              <a:chExt cx="8941788" cy="4924350"/>
            </a:xfrm>
          </p:grpSpPr>
          <p:grpSp>
            <p:nvGrpSpPr>
              <p:cNvPr id="207" name="Google Shape;207;p11"/>
              <p:cNvGrpSpPr/>
              <p:nvPr/>
            </p:nvGrpSpPr>
            <p:grpSpPr>
              <a:xfrm>
                <a:off x="34663" y="3951650"/>
                <a:ext cx="1003125" cy="1063625"/>
                <a:chOff x="-2656675" y="4173925"/>
                <a:chExt cx="1003125" cy="1063625"/>
              </a:xfrm>
            </p:grpSpPr>
            <p:sp>
              <p:nvSpPr>
                <p:cNvPr id="208" name="Google Shape;208;p11"/>
                <p:cNvSpPr/>
                <p:nvPr/>
              </p:nvSpPr>
              <p:spPr>
                <a:xfrm>
                  <a:off x="-2656675" y="4632525"/>
                  <a:ext cx="672875" cy="605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915" h="24201" extrusionOk="0">
                      <a:moveTo>
                        <a:pt x="10539" y="1"/>
                      </a:moveTo>
                      <a:cubicBezTo>
                        <a:pt x="9569" y="1"/>
                        <a:pt x="8467" y="244"/>
                        <a:pt x="7171" y="828"/>
                      </a:cubicBezTo>
                      <a:cubicBezTo>
                        <a:pt x="4558" y="1748"/>
                        <a:pt x="1" y="5445"/>
                        <a:pt x="2670" y="12878"/>
                      </a:cubicBezTo>
                      <a:cubicBezTo>
                        <a:pt x="6010" y="22168"/>
                        <a:pt x="11382" y="24201"/>
                        <a:pt x="14865" y="24201"/>
                      </a:cubicBezTo>
                      <a:cubicBezTo>
                        <a:pt x="18349" y="24201"/>
                        <a:pt x="26915" y="21007"/>
                        <a:pt x="25463" y="12878"/>
                      </a:cubicBezTo>
                      <a:cubicBezTo>
                        <a:pt x="24011" y="4747"/>
                        <a:pt x="22415" y="7071"/>
                        <a:pt x="18641" y="4747"/>
                      </a:cubicBezTo>
                      <a:cubicBezTo>
                        <a:pt x="15708" y="2944"/>
                        <a:pt x="13914" y="1"/>
                        <a:pt x="1053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9" name="Google Shape;209;p11"/>
                <p:cNvSpPr/>
                <p:nvPr/>
              </p:nvSpPr>
              <p:spPr>
                <a:xfrm>
                  <a:off x="-2544175" y="4173925"/>
                  <a:ext cx="353525" cy="291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141" h="11667" extrusionOk="0">
                      <a:moveTo>
                        <a:pt x="6848" y="0"/>
                      </a:moveTo>
                      <a:cubicBezTo>
                        <a:pt x="5294" y="0"/>
                        <a:pt x="3738" y="383"/>
                        <a:pt x="2671" y="1316"/>
                      </a:cubicBezTo>
                      <a:cubicBezTo>
                        <a:pt x="1752" y="2234"/>
                        <a:pt x="1" y="4568"/>
                        <a:pt x="349" y="6542"/>
                      </a:cubicBezTo>
                      <a:cubicBezTo>
                        <a:pt x="673" y="8380"/>
                        <a:pt x="3975" y="11667"/>
                        <a:pt x="7199" y="11667"/>
                      </a:cubicBezTo>
                      <a:cubicBezTo>
                        <a:pt x="8305" y="11667"/>
                        <a:pt x="9401" y="11280"/>
                        <a:pt x="10365" y="10317"/>
                      </a:cubicBezTo>
                      <a:cubicBezTo>
                        <a:pt x="14141" y="6542"/>
                        <a:pt x="13415" y="2768"/>
                        <a:pt x="11527" y="1316"/>
                      </a:cubicBezTo>
                      <a:cubicBezTo>
                        <a:pt x="10506" y="531"/>
                        <a:pt x="8679" y="0"/>
                        <a:pt x="684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0" name="Google Shape;210;p11"/>
                <p:cNvSpPr/>
                <p:nvPr/>
              </p:nvSpPr>
              <p:spPr>
                <a:xfrm>
                  <a:off x="-1912975" y="5018775"/>
                  <a:ext cx="259425" cy="208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377" h="8342" extrusionOk="0">
                      <a:moveTo>
                        <a:pt x="3748" y="0"/>
                      </a:moveTo>
                      <a:cubicBezTo>
                        <a:pt x="2156" y="0"/>
                        <a:pt x="1" y="659"/>
                        <a:pt x="506" y="3379"/>
                      </a:cubicBezTo>
                      <a:cubicBezTo>
                        <a:pt x="1058" y="6366"/>
                        <a:pt x="3214" y="8342"/>
                        <a:pt x="5172" y="8342"/>
                      </a:cubicBezTo>
                      <a:cubicBezTo>
                        <a:pt x="5783" y="8342"/>
                        <a:pt x="6375" y="8149"/>
                        <a:pt x="6893" y="7735"/>
                      </a:cubicBezTo>
                      <a:cubicBezTo>
                        <a:pt x="9070" y="5992"/>
                        <a:pt x="10376" y="41"/>
                        <a:pt x="4426" y="41"/>
                      </a:cubicBezTo>
                      <a:cubicBezTo>
                        <a:pt x="4221" y="16"/>
                        <a:pt x="3991" y="0"/>
                        <a:pt x="374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211" name="Google Shape;211;p11"/>
              <p:cNvGrpSpPr/>
              <p:nvPr/>
            </p:nvGrpSpPr>
            <p:grpSpPr>
              <a:xfrm>
                <a:off x="144975" y="90925"/>
                <a:ext cx="782500" cy="665375"/>
                <a:chOff x="-2569650" y="0"/>
                <a:chExt cx="782500" cy="665375"/>
              </a:xfrm>
            </p:grpSpPr>
            <p:sp>
              <p:nvSpPr>
                <p:cNvPr id="212" name="Google Shape;212;p11"/>
                <p:cNvSpPr/>
                <p:nvPr/>
              </p:nvSpPr>
              <p:spPr>
                <a:xfrm>
                  <a:off x="-2569650" y="0"/>
                  <a:ext cx="365100" cy="349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604" h="13966" extrusionOk="0">
                      <a:moveTo>
                        <a:pt x="7261" y="0"/>
                      </a:moveTo>
                      <a:cubicBezTo>
                        <a:pt x="5959" y="0"/>
                        <a:pt x="4811" y="1210"/>
                        <a:pt x="2866" y="2154"/>
                      </a:cubicBezTo>
                      <a:cubicBezTo>
                        <a:pt x="421" y="3341"/>
                        <a:pt x="1" y="2294"/>
                        <a:pt x="140" y="8861"/>
                      </a:cubicBezTo>
                      <a:cubicBezTo>
                        <a:pt x="228" y="12931"/>
                        <a:pt x="3478" y="13965"/>
                        <a:pt x="6183" y="13965"/>
                      </a:cubicBezTo>
                      <a:cubicBezTo>
                        <a:pt x="6970" y="13965"/>
                        <a:pt x="7712" y="13877"/>
                        <a:pt x="8315" y="13752"/>
                      </a:cubicBezTo>
                      <a:cubicBezTo>
                        <a:pt x="14603" y="12912"/>
                        <a:pt x="13556" y="8861"/>
                        <a:pt x="13695" y="5578"/>
                      </a:cubicBezTo>
                      <a:cubicBezTo>
                        <a:pt x="13835" y="2294"/>
                        <a:pt x="10132" y="1175"/>
                        <a:pt x="8315" y="267"/>
                      </a:cubicBezTo>
                      <a:cubicBezTo>
                        <a:pt x="7943" y="81"/>
                        <a:pt x="7597" y="0"/>
                        <a:pt x="7261" y="0"/>
                      </a:cubicBezTo>
                      <a:close/>
                    </a:path>
                  </a:pathLst>
                </a:custGeom>
                <a:solidFill>
                  <a:srgbClr val="A0CFED">
                    <a:alpha val="392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3" name="Google Shape;213;p11"/>
                <p:cNvSpPr/>
                <p:nvPr/>
              </p:nvSpPr>
              <p:spPr>
                <a:xfrm>
                  <a:off x="-2556800" y="490000"/>
                  <a:ext cx="195050" cy="175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2" h="7015" extrusionOk="0">
                      <a:moveTo>
                        <a:pt x="4179" y="0"/>
                      </a:moveTo>
                      <a:cubicBezTo>
                        <a:pt x="3657" y="0"/>
                        <a:pt x="3053" y="132"/>
                        <a:pt x="2352" y="440"/>
                      </a:cubicBezTo>
                      <a:cubicBezTo>
                        <a:pt x="1653" y="555"/>
                        <a:pt x="227" y="1305"/>
                        <a:pt x="116" y="3373"/>
                      </a:cubicBezTo>
                      <a:cubicBezTo>
                        <a:pt x="1" y="5502"/>
                        <a:pt x="927" y="7015"/>
                        <a:pt x="3052" y="7015"/>
                      </a:cubicBezTo>
                      <a:cubicBezTo>
                        <a:pt x="3508" y="7015"/>
                        <a:pt x="4019" y="6945"/>
                        <a:pt x="4587" y="6797"/>
                      </a:cubicBezTo>
                      <a:cubicBezTo>
                        <a:pt x="7801" y="5959"/>
                        <a:pt x="7522" y="4981"/>
                        <a:pt x="7243" y="3373"/>
                      </a:cubicBezTo>
                      <a:cubicBezTo>
                        <a:pt x="7018" y="2089"/>
                        <a:pt x="6260" y="0"/>
                        <a:pt x="4179" y="0"/>
                      </a:cubicBezTo>
                      <a:close/>
                    </a:path>
                  </a:pathLst>
                </a:custGeom>
                <a:solidFill>
                  <a:srgbClr val="A0CFED">
                    <a:alpha val="392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4" name="Google Shape;214;p11"/>
                <p:cNvSpPr/>
                <p:nvPr/>
              </p:nvSpPr>
              <p:spPr>
                <a:xfrm>
                  <a:off x="-2066575" y="25875"/>
                  <a:ext cx="279425" cy="259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77" h="10362" extrusionOk="0">
                      <a:moveTo>
                        <a:pt x="5588" y="1"/>
                      </a:moveTo>
                      <a:cubicBezTo>
                        <a:pt x="4237" y="47"/>
                        <a:pt x="1381" y="826"/>
                        <a:pt x="767" y="3564"/>
                      </a:cubicBezTo>
                      <a:cubicBezTo>
                        <a:pt x="0" y="6987"/>
                        <a:pt x="279" y="8734"/>
                        <a:pt x="3633" y="9782"/>
                      </a:cubicBezTo>
                      <a:cubicBezTo>
                        <a:pt x="4786" y="10142"/>
                        <a:pt x="5897" y="10362"/>
                        <a:pt x="6871" y="10362"/>
                      </a:cubicBezTo>
                      <a:cubicBezTo>
                        <a:pt x="8729" y="10362"/>
                        <a:pt x="10085" y="9561"/>
                        <a:pt x="10269" y="7407"/>
                      </a:cubicBezTo>
                      <a:cubicBezTo>
                        <a:pt x="10548" y="4123"/>
                        <a:pt x="11177" y="769"/>
                        <a:pt x="5588" y="1"/>
                      </a:cubicBezTo>
                      <a:close/>
                    </a:path>
                  </a:pathLst>
                </a:custGeom>
                <a:solidFill>
                  <a:srgbClr val="A0CFED">
                    <a:alpha val="392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215" name="Google Shape;215;p11"/>
              <p:cNvGrpSpPr/>
              <p:nvPr/>
            </p:nvGrpSpPr>
            <p:grpSpPr>
              <a:xfrm>
                <a:off x="7924450" y="163375"/>
                <a:ext cx="1052000" cy="1094500"/>
                <a:chOff x="-2627625" y="2098375"/>
                <a:chExt cx="1052000" cy="1094500"/>
              </a:xfrm>
            </p:grpSpPr>
            <p:sp>
              <p:nvSpPr>
                <p:cNvPr id="216" name="Google Shape;216;p11"/>
                <p:cNvSpPr/>
                <p:nvPr/>
              </p:nvSpPr>
              <p:spPr>
                <a:xfrm>
                  <a:off x="-2283000" y="2253925"/>
                  <a:ext cx="664475" cy="729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579" h="29190" extrusionOk="0">
                      <a:moveTo>
                        <a:pt x="15550" y="1"/>
                      </a:moveTo>
                      <a:cubicBezTo>
                        <a:pt x="10758" y="1"/>
                        <a:pt x="11074" y="2084"/>
                        <a:pt x="10633" y="4292"/>
                      </a:cubicBezTo>
                      <a:cubicBezTo>
                        <a:pt x="10117" y="6864"/>
                        <a:pt x="10117" y="8580"/>
                        <a:pt x="9090" y="9951"/>
                      </a:cubicBezTo>
                      <a:cubicBezTo>
                        <a:pt x="6517" y="10809"/>
                        <a:pt x="1339" y="13244"/>
                        <a:pt x="1202" y="16124"/>
                      </a:cubicBezTo>
                      <a:cubicBezTo>
                        <a:pt x="1030" y="19724"/>
                        <a:pt x="0" y="26926"/>
                        <a:pt x="6861" y="28642"/>
                      </a:cubicBezTo>
                      <a:cubicBezTo>
                        <a:pt x="8373" y="29020"/>
                        <a:pt x="9584" y="29189"/>
                        <a:pt x="10597" y="29189"/>
                      </a:cubicBezTo>
                      <a:cubicBezTo>
                        <a:pt x="14180" y="29189"/>
                        <a:pt x="15274" y="27066"/>
                        <a:pt x="18349" y="24526"/>
                      </a:cubicBezTo>
                      <a:cubicBezTo>
                        <a:pt x="22293" y="21267"/>
                        <a:pt x="26579" y="19038"/>
                        <a:pt x="26579" y="15094"/>
                      </a:cubicBezTo>
                      <a:cubicBezTo>
                        <a:pt x="26579" y="11150"/>
                        <a:pt x="26065" y="1033"/>
                        <a:pt x="18349" y="178"/>
                      </a:cubicBezTo>
                      <a:cubicBezTo>
                        <a:pt x="17261" y="57"/>
                        <a:pt x="16337" y="1"/>
                        <a:pt x="1555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7" name="Google Shape;217;p11"/>
                <p:cNvSpPr/>
                <p:nvPr/>
              </p:nvSpPr>
              <p:spPr>
                <a:xfrm>
                  <a:off x="-2627625" y="2305475"/>
                  <a:ext cx="403704" cy="2272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920" h="11774" extrusionOk="0">
                      <a:moveTo>
                        <a:pt x="12346" y="1"/>
                      </a:moveTo>
                      <a:cubicBezTo>
                        <a:pt x="0" y="1"/>
                        <a:pt x="3087" y="11661"/>
                        <a:pt x="8402" y="11661"/>
                      </a:cubicBezTo>
                      <a:cubicBezTo>
                        <a:pt x="11509" y="11661"/>
                        <a:pt x="10633" y="10290"/>
                        <a:pt x="12346" y="9946"/>
                      </a:cubicBezTo>
                      <a:cubicBezTo>
                        <a:pt x="12396" y="9936"/>
                        <a:pt x="12447" y="9931"/>
                        <a:pt x="12501" y="9931"/>
                      </a:cubicBezTo>
                      <a:cubicBezTo>
                        <a:pt x="13551" y="9931"/>
                        <a:pt x="15238" y="11774"/>
                        <a:pt x="16786" y="11774"/>
                      </a:cubicBezTo>
                      <a:cubicBezTo>
                        <a:pt x="17860" y="11774"/>
                        <a:pt x="18867" y="10888"/>
                        <a:pt x="19548" y="7889"/>
                      </a:cubicBezTo>
                      <a:cubicBezTo>
                        <a:pt x="20920" y="1854"/>
                        <a:pt x="15091" y="116"/>
                        <a:pt x="12346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8" name="Google Shape;218;p11"/>
                <p:cNvSpPr/>
                <p:nvPr/>
              </p:nvSpPr>
              <p:spPr>
                <a:xfrm>
                  <a:off x="-1820025" y="2957050"/>
                  <a:ext cx="244400" cy="235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76" h="9433" extrusionOk="0">
                      <a:moveTo>
                        <a:pt x="4889" y="1"/>
                      </a:moveTo>
                      <a:cubicBezTo>
                        <a:pt x="2188" y="1"/>
                        <a:pt x="0" y="2112"/>
                        <a:pt x="0" y="4718"/>
                      </a:cubicBezTo>
                      <a:cubicBezTo>
                        <a:pt x="0" y="7321"/>
                        <a:pt x="2188" y="9432"/>
                        <a:pt x="4889" y="9432"/>
                      </a:cubicBezTo>
                      <a:cubicBezTo>
                        <a:pt x="7587" y="9432"/>
                        <a:pt x="9775" y="7321"/>
                        <a:pt x="9775" y="4718"/>
                      </a:cubicBezTo>
                      <a:cubicBezTo>
                        <a:pt x="9775" y="2112"/>
                        <a:pt x="7587" y="1"/>
                        <a:pt x="488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9" name="Google Shape;219;p11"/>
                <p:cNvSpPr/>
                <p:nvPr/>
              </p:nvSpPr>
              <p:spPr>
                <a:xfrm>
                  <a:off x="-2275375" y="2098375"/>
                  <a:ext cx="167200" cy="161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88" h="6453" extrusionOk="0">
                      <a:moveTo>
                        <a:pt x="3344" y="0"/>
                      </a:moveTo>
                      <a:cubicBezTo>
                        <a:pt x="1498" y="0"/>
                        <a:pt x="1" y="1444"/>
                        <a:pt x="1" y="3226"/>
                      </a:cubicBezTo>
                      <a:cubicBezTo>
                        <a:pt x="1" y="5008"/>
                        <a:pt x="1498" y="6452"/>
                        <a:pt x="3344" y="6452"/>
                      </a:cubicBezTo>
                      <a:cubicBezTo>
                        <a:pt x="5191" y="6452"/>
                        <a:pt x="6687" y="5008"/>
                        <a:pt x="6687" y="3226"/>
                      </a:cubicBezTo>
                      <a:cubicBezTo>
                        <a:pt x="6687" y="1444"/>
                        <a:pt x="5191" y="0"/>
                        <a:pt x="3344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220" name="Google Shape;220;p11"/>
            <p:cNvGrpSpPr/>
            <p:nvPr/>
          </p:nvGrpSpPr>
          <p:grpSpPr>
            <a:xfrm rot="10800000">
              <a:off x="77563" y="147925"/>
              <a:ext cx="782500" cy="349150"/>
              <a:chOff x="-2569650" y="0"/>
              <a:chExt cx="782500" cy="349150"/>
            </a:xfrm>
          </p:grpSpPr>
          <p:sp>
            <p:nvSpPr>
              <p:cNvPr id="221" name="Google Shape;221;p11"/>
              <p:cNvSpPr/>
              <p:nvPr/>
            </p:nvSpPr>
            <p:spPr>
              <a:xfrm>
                <a:off x="-2569650" y="0"/>
                <a:ext cx="365100" cy="349150"/>
              </a:xfrm>
              <a:custGeom>
                <a:avLst/>
                <a:gdLst/>
                <a:ahLst/>
                <a:cxnLst/>
                <a:rect l="l" t="t" r="r" b="b"/>
                <a:pathLst>
                  <a:path w="14604" h="13966" extrusionOk="0">
                    <a:moveTo>
                      <a:pt x="7261" y="0"/>
                    </a:moveTo>
                    <a:cubicBezTo>
                      <a:pt x="5959" y="0"/>
                      <a:pt x="4811" y="1210"/>
                      <a:pt x="2866" y="2154"/>
                    </a:cubicBezTo>
                    <a:cubicBezTo>
                      <a:pt x="421" y="3341"/>
                      <a:pt x="1" y="2294"/>
                      <a:pt x="140" y="8861"/>
                    </a:cubicBezTo>
                    <a:cubicBezTo>
                      <a:pt x="228" y="12931"/>
                      <a:pt x="3478" y="13965"/>
                      <a:pt x="6183" y="13965"/>
                    </a:cubicBezTo>
                    <a:cubicBezTo>
                      <a:pt x="6970" y="13965"/>
                      <a:pt x="7712" y="13877"/>
                      <a:pt x="8315" y="13752"/>
                    </a:cubicBezTo>
                    <a:cubicBezTo>
                      <a:pt x="14603" y="12912"/>
                      <a:pt x="13556" y="8861"/>
                      <a:pt x="13695" y="5578"/>
                    </a:cubicBezTo>
                    <a:cubicBezTo>
                      <a:pt x="13835" y="2294"/>
                      <a:pt x="10132" y="1175"/>
                      <a:pt x="8315" y="267"/>
                    </a:cubicBezTo>
                    <a:cubicBezTo>
                      <a:pt x="7943" y="81"/>
                      <a:pt x="7597" y="0"/>
                      <a:pt x="7261" y="0"/>
                    </a:cubicBezTo>
                    <a:close/>
                  </a:path>
                </a:pathLst>
              </a:custGeom>
              <a:solidFill>
                <a:srgbClr val="A0CFED">
                  <a:alpha val="3924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2" name="Google Shape;222;p11"/>
              <p:cNvSpPr/>
              <p:nvPr/>
            </p:nvSpPr>
            <p:spPr>
              <a:xfrm>
                <a:off x="-2066575" y="25875"/>
                <a:ext cx="279425" cy="259050"/>
              </a:xfrm>
              <a:custGeom>
                <a:avLst/>
                <a:gdLst/>
                <a:ahLst/>
                <a:cxnLst/>
                <a:rect l="l" t="t" r="r" b="b"/>
                <a:pathLst>
                  <a:path w="11177" h="10362" extrusionOk="0">
                    <a:moveTo>
                      <a:pt x="5588" y="1"/>
                    </a:moveTo>
                    <a:cubicBezTo>
                      <a:pt x="4237" y="47"/>
                      <a:pt x="1381" y="826"/>
                      <a:pt x="767" y="3564"/>
                    </a:cubicBezTo>
                    <a:cubicBezTo>
                      <a:pt x="0" y="6987"/>
                      <a:pt x="279" y="8734"/>
                      <a:pt x="3633" y="9782"/>
                    </a:cubicBezTo>
                    <a:cubicBezTo>
                      <a:pt x="4786" y="10142"/>
                      <a:pt x="5897" y="10362"/>
                      <a:pt x="6871" y="10362"/>
                    </a:cubicBezTo>
                    <a:cubicBezTo>
                      <a:pt x="8729" y="10362"/>
                      <a:pt x="10085" y="9561"/>
                      <a:pt x="10269" y="7407"/>
                    </a:cubicBezTo>
                    <a:cubicBezTo>
                      <a:pt x="10548" y="4123"/>
                      <a:pt x="11177" y="769"/>
                      <a:pt x="5588" y="1"/>
                    </a:cubicBezTo>
                    <a:close/>
                  </a:path>
                </a:pathLst>
              </a:custGeom>
              <a:solidFill>
                <a:srgbClr val="A0CFED">
                  <a:alpha val="3924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23" name="Google Shape;223;p11"/>
            <p:cNvSpPr/>
            <p:nvPr/>
          </p:nvSpPr>
          <p:spPr>
            <a:xfrm rot="10800000">
              <a:off x="113438" y="651425"/>
              <a:ext cx="279425" cy="259050"/>
            </a:xfrm>
            <a:custGeom>
              <a:avLst/>
              <a:gdLst/>
              <a:ahLst/>
              <a:cxnLst/>
              <a:rect l="l" t="t" r="r" b="b"/>
              <a:pathLst>
                <a:path w="11177" h="10362" extrusionOk="0">
                  <a:moveTo>
                    <a:pt x="5588" y="1"/>
                  </a:moveTo>
                  <a:cubicBezTo>
                    <a:pt x="4237" y="47"/>
                    <a:pt x="1381" y="826"/>
                    <a:pt x="767" y="3564"/>
                  </a:cubicBezTo>
                  <a:cubicBezTo>
                    <a:pt x="0" y="6987"/>
                    <a:pt x="279" y="8734"/>
                    <a:pt x="3633" y="9782"/>
                  </a:cubicBezTo>
                  <a:cubicBezTo>
                    <a:pt x="4786" y="10142"/>
                    <a:pt x="5897" y="10362"/>
                    <a:pt x="6871" y="10362"/>
                  </a:cubicBezTo>
                  <a:cubicBezTo>
                    <a:pt x="8729" y="10362"/>
                    <a:pt x="10085" y="9561"/>
                    <a:pt x="10269" y="7407"/>
                  </a:cubicBezTo>
                  <a:cubicBezTo>
                    <a:pt x="10548" y="4123"/>
                    <a:pt x="11177" y="769"/>
                    <a:pt x="5588" y="1"/>
                  </a:cubicBezTo>
                  <a:close/>
                </a:path>
              </a:pathLst>
            </a:custGeom>
            <a:solidFill>
              <a:srgbClr val="A0CFED">
                <a:alpha val="39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CUSTOM_1"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6" name="Google Shape;226;p13"/>
          <p:cNvGrpSpPr/>
          <p:nvPr/>
        </p:nvGrpSpPr>
        <p:grpSpPr>
          <a:xfrm rot="10800000">
            <a:off x="101100" y="109575"/>
            <a:ext cx="8941807" cy="4924350"/>
            <a:chOff x="34643" y="90925"/>
            <a:chExt cx="8941807" cy="4924350"/>
          </a:xfrm>
        </p:grpSpPr>
        <p:grpSp>
          <p:nvGrpSpPr>
            <p:cNvPr id="227" name="Google Shape;227;p13"/>
            <p:cNvGrpSpPr/>
            <p:nvPr/>
          </p:nvGrpSpPr>
          <p:grpSpPr>
            <a:xfrm rot="10800000">
              <a:off x="34643" y="90925"/>
              <a:ext cx="8941807" cy="4924350"/>
              <a:chOff x="34663" y="90925"/>
              <a:chExt cx="8941807" cy="4924350"/>
            </a:xfrm>
          </p:grpSpPr>
          <p:grpSp>
            <p:nvGrpSpPr>
              <p:cNvPr id="228" name="Google Shape;228;p13"/>
              <p:cNvGrpSpPr/>
              <p:nvPr/>
            </p:nvGrpSpPr>
            <p:grpSpPr>
              <a:xfrm>
                <a:off x="34663" y="3951650"/>
                <a:ext cx="1003125" cy="1063625"/>
                <a:chOff x="-2656675" y="4173925"/>
                <a:chExt cx="1003125" cy="1063625"/>
              </a:xfrm>
            </p:grpSpPr>
            <p:sp>
              <p:nvSpPr>
                <p:cNvPr id="229" name="Google Shape;229;p13"/>
                <p:cNvSpPr/>
                <p:nvPr/>
              </p:nvSpPr>
              <p:spPr>
                <a:xfrm>
                  <a:off x="-2656675" y="4632525"/>
                  <a:ext cx="672875" cy="605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915" h="24201" extrusionOk="0">
                      <a:moveTo>
                        <a:pt x="10539" y="1"/>
                      </a:moveTo>
                      <a:cubicBezTo>
                        <a:pt x="9569" y="1"/>
                        <a:pt x="8467" y="244"/>
                        <a:pt x="7171" y="828"/>
                      </a:cubicBezTo>
                      <a:cubicBezTo>
                        <a:pt x="4558" y="1748"/>
                        <a:pt x="1" y="5445"/>
                        <a:pt x="2670" y="12878"/>
                      </a:cubicBezTo>
                      <a:cubicBezTo>
                        <a:pt x="6010" y="22168"/>
                        <a:pt x="11382" y="24201"/>
                        <a:pt x="14865" y="24201"/>
                      </a:cubicBezTo>
                      <a:cubicBezTo>
                        <a:pt x="18349" y="24201"/>
                        <a:pt x="26915" y="21007"/>
                        <a:pt x="25463" y="12878"/>
                      </a:cubicBezTo>
                      <a:cubicBezTo>
                        <a:pt x="24011" y="4747"/>
                        <a:pt x="22415" y="7071"/>
                        <a:pt x="18641" y="4747"/>
                      </a:cubicBezTo>
                      <a:cubicBezTo>
                        <a:pt x="15708" y="2944"/>
                        <a:pt x="13914" y="1"/>
                        <a:pt x="10539" y="1"/>
                      </a:cubicBezTo>
                      <a:close/>
                    </a:path>
                  </a:pathLst>
                </a:custGeom>
                <a:solidFill>
                  <a:srgbClr val="A0CFED">
                    <a:alpha val="392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0" name="Google Shape;230;p13"/>
                <p:cNvSpPr/>
                <p:nvPr/>
              </p:nvSpPr>
              <p:spPr>
                <a:xfrm>
                  <a:off x="-2544175" y="4173925"/>
                  <a:ext cx="353525" cy="291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141" h="11667" extrusionOk="0">
                      <a:moveTo>
                        <a:pt x="6848" y="0"/>
                      </a:moveTo>
                      <a:cubicBezTo>
                        <a:pt x="5294" y="0"/>
                        <a:pt x="3738" y="383"/>
                        <a:pt x="2671" y="1316"/>
                      </a:cubicBezTo>
                      <a:cubicBezTo>
                        <a:pt x="1752" y="2234"/>
                        <a:pt x="1" y="4568"/>
                        <a:pt x="349" y="6542"/>
                      </a:cubicBezTo>
                      <a:cubicBezTo>
                        <a:pt x="673" y="8380"/>
                        <a:pt x="3975" y="11667"/>
                        <a:pt x="7199" y="11667"/>
                      </a:cubicBezTo>
                      <a:cubicBezTo>
                        <a:pt x="8305" y="11667"/>
                        <a:pt x="9401" y="11280"/>
                        <a:pt x="10365" y="10317"/>
                      </a:cubicBezTo>
                      <a:cubicBezTo>
                        <a:pt x="14141" y="6542"/>
                        <a:pt x="13415" y="2768"/>
                        <a:pt x="11527" y="1316"/>
                      </a:cubicBezTo>
                      <a:cubicBezTo>
                        <a:pt x="10506" y="531"/>
                        <a:pt x="8679" y="0"/>
                        <a:pt x="6848" y="0"/>
                      </a:cubicBezTo>
                      <a:close/>
                    </a:path>
                  </a:pathLst>
                </a:custGeom>
                <a:solidFill>
                  <a:srgbClr val="A0CFED">
                    <a:alpha val="392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1" name="Google Shape;231;p13"/>
                <p:cNvSpPr/>
                <p:nvPr/>
              </p:nvSpPr>
              <p:spPr>
                <a:xfrm>
                  <a:off x="-1912975" y="5018775"/>
                  <a:ext cx="259425" cy="208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377" h="8342" extrusionOk="0">
                      <a:moveTo>
                        <a:pt x="3748" y="0"/>
                      </a:moveTo>
                      <a:cubicBezTo>
                        <a:pt x="2156" y="0"/>
                        <a:pt x="1" y="659"/>
                        <a:pt x="506" y="3379"/>
                      </a:cubicBezTo>
                      <a:cubicBezTo>
                        <a:pt x="1058" y="6366"/>
                        <a:pt x="3214" y="8342"/>
                        <a:pt x="5172" y="8342"/>
                      </a:cubicBezTo>
                      <a:cubicBezTo>
                        <a:pt x="5783" y="8342"/>
                        <a:pt x="6375" y="8149"/>
                        <a:pt x="6893" y="7735"/>
                      </a:cubicBezTo>
                      <a:cubicBezTo>
                        <a:pt x="9070" y="5992"/>
                        <a:pt x="10376" y="41"/>
                        <a:pt x="4426" y="41"/>
                      </a:cubicBezTo>
                      <a:cubicBezTo>
                        <a:pt x="4221" y="16"/>
                        <a:pt x="3991" y="0"/>
                        <a:pt x="3748" y="0"/>
                      </a:cubicBezTo>
                      <a:close/>
                    </a:path>
                  </a:pathLst>
                </a:custGeom>
                <a:solidFill>
                  <a:srgbClr val="A0CFED">
                    <a:alpha val="392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232" name="Google Shape;232;p13"/>
              <p:cNvGrpSpPr/>
              <p:nvPr/>
            </p:nvGrpSpPr>
            <p:grpSpPr>
              <a:xfrm>
                <a:off x="144975" y="90925"/>
                <a:ext cx="782500" cy="665375"/>
                <a:chOff x="-2569650" y="0"/>
                <a:chExt cx="782500" cy="665375"/>
              </a:xfrm>
            </p:grpSpPr>
            <p:sp>
              <p:nvSpPr>
                <p:cNvPr id="233" name="Google Shape;233;p13"/>
                <p:cNvSpPr/>
                <p:nvPr/>
              </p:nvSpPr>
              <p:spPr>
                <a:xfrm>
                  <a:off x="-2569650" y="0"/>
                  <a:ext cx="365100" cy="349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604" h="13966" extrusionOk="0">
                      <a:moveTo>
                        <a:pt x="7261" y="0"/>
                      </a:moveTo>
                      <a:cubicBezTo>
                        <a:pt x="5959" y="0"/>
                        <a:pt x="4811" y="1210"/>
                        <a:pt x="2866" y="2154"/>
                      </a:cubicBezTo>
                      <a:cubicBezTo>
                        <a:pt x="421" y="3341"/>
                        <a:pt x="1" y="2294"/>
                        <a:pt x="140" y="8861"/>
                      </a:cubicBezTo>
                      <a:cubicBezTo>
                        <a:pt x="228" y="12931"/>
                        <a:pt x="3478" y="13965"/>
                        <a:pt x="6183" y="13965"/>
                      </a:cubicBezTo>
                      <a:cubicBezTo>
                        <a:pt x="6970" y="13965"/>
                        <a:pt x="7712" y="13877"/>
                        <a:pt x="8315" y="13752"/>
                      </a:cubicBezTo>
                      <a:cubicBezTo>
                        <a:pt x="14603" y="12912"/>
                        <a:pt x="13556" y="8861"/>
                        <a:pt x="13695" y="5578"/>
                      </a:cubicBezTo>
                      <a:cubicBezTo>
                        <a:pt x="13835" y="2294"/>
                        <a:pt x="10132" y="1175"/>
                        <a:pt x="8315" y="267"/>
                      </a:cubicBezTo>
                      <a:cubicBezTo>
                        <a:pt x="7943" y="81"/>
                        <a:pt x="7597" y="0"/>
                        <a:pt x="726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4" name="Google Shape;234;p13"/>
                <p:cNvSpPr/>
                <p:nvPr/>
              </p:nvSpPr>
              <p:spPr>
                <a:xfrm>
                  <a:off x="-2556800" y="490000"/>
                  <a:ext cx="195050" cy="175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2" h="7015" extrusionOk="0">
                      <a:moveTo>
                        <a:pt x="4179" y="0"/>
                      </a:moveTo>
                      <a:cubicBezTo>
                        <a:pt x="3657" y="0"/>
                        <a:pt x="3053" y="132"/>
                        <a:pt x="2352" y="440"/>
                      </a:cubicBezTo>
                      <a:cubicBezTo>
                        <a:pt x="1653" y="555"/>
                        <a:pt x="227" y="1305"/>
                        <a:pt x="116" y="3373"/>
                      </a:cubicBezTo>
                      <a:cubicBezTo>
                        <a:pt x="1" y="5502"/>
                        <a:pt x="927" y="7015"/>
                        <a:pt x="3052" y="7015"/>
                      </a:cubicBezTo>
                      <a:cubicBezTo>
                        <a:pt x="3508" y="7015"/>
                        <a:pt x="4019" y="6945"/>
                        <a:pt x="4587" y="6797"/>
                      </a:cubicBezTo>
                      <a:cubicBezTo>
                        <a:pt x="7801" y="5959"/>
                        <a:pt x="7522" y="4981"/>
                        <a:pt x="7243" y="3373"/>
                      </a:cubicBezTo>
                      <a:cubicBezTo>
                        <a:pt x="7018" y="2089"/>
                        <a:pt x="6260" y="0"/>
                        <a:pt x="417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5" name="Google Shape;235;p13"/>
                <p:cNvSpPr/>
                <p:nvPr/>
              </p:nvSpPr>
              <p:spPr>
                <a:xfrm>
                  <a:off x="-2066575" y="25875"/>
                  <a:ext cx="279425" cy="259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77" h="10362" extrusionOk="0">
                      <a:moveTo>
                        <a:pt x="5588" y="1"/>
                      </a:moveTo>
                      <a:cubicBezTo>
                        <a:pt x="4237" y="47"/>
                        <a:pt x="1381" y="826"/>
                        <a:pt x="767" y="3564"/>
                      </a:cubicBezTo>
                      <a:cubicBezTo>
                        <a:pt x="0" y="6987"/>
                        <a:pt x="279" y="8734"/>
                        <a:pt x="3633" y="9782"/>
                      </a:cubicBezTo>
                      <a:cubicBezTo>
                        <a:pt x="4786" y="10142"/>
                        <a:pt x="5897" y="10362"/>
                        <a:pt x="6871" y="10362"/>
                      </a:cubicBezTo>
                      <a:cubicBezTo>
                        <a:pt x="8729" y="10362"/>
                        <a:pt x="10085" y="9561"/>
                        <a:pt x="10269" y="7407"/>
                      </a:cubicBezTo>
                      <a:cubicBezTo>
                        <a:pt x="10548" y="4123"/>
                        <a:pt x="11177" y="769"/>
                        <a:pt x="5588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236" name="Google Shape;236;p13"/>
              <p:cNvGrpSpPr/>
              <p:nvPr/>
            </p:nvGrpSpPr>
            <p:grpSpPr>
              <a:xfrm>
                <a:off x="8184455" y="163375"/>
                <a:ext cx="792015" cy="824011"/>
                <a:chOff x="-2367620" y="2098375"/>
                <a:chExt cx="792015" cy="824011"/>
              </a:xfrm>
            </p:grpSpPr>
            <p:sp>
              <p:nvSpPr>
                <p:cNvPr id="237" name="Google Shape;237;p13"/>
                <p:cNvSpPr/>
                <p:nvPr/>
              </p:nvSpPr>
              <p:spPr>
                <a:xfrm>
                  <a:off x="-2108167" y="2215482"/>
                  <a:ext cx="500283" cy="5494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579" h="29190" extrusionOk="0">
                      <a:moveTo>
                        <a:pt x="15550" y="1"/>
                      </a:moveTo>
                      <a:cubicBezTo>
                        <a:pt x="10758" y="1"/>
                        <a:pt x="11074" y="2084"/>
                        <a:pt x="10633" y="4292"/>
                      </a:cubicBezTo>
                      <a:cubicBezTo>
                        <a:pt x="10117" y="6864"/>
                        <a:pt x="10117" y="8580"/>
                        <a:pt x="9090" y="9951"/>
                      </a:cubicBezTo>
                      <a:cubicBezTo>
                        <a:pt x="6517" y="10809"/>
                        <a:pt x="1339" y="13244"/>
                        <a:pt x="1202" y="16124"/>
                      </a:cubicBezTo>
                      <a:cubicBezTo>
                        <a:pt x="1030" y="19724"/>
                        <a:pt x="0" y="26926"/>
                        <a:pt x="6861" y="28642"/>
                      </a:cubicBezTo>
                      <a:cubicBezTo>
                        <a:pt x="8373" y="29020"/>
                        <a:pt x="9584" y="29189"/>
                        <a:pt x="10597" y="29189"/>
                      </a:cubicBezTo>
                      <a:cubicBezTo>
                        <a:pt x="14180" y="29189"/>
                        <a:pt x="15274" y="27066"/>
                        <a:pt x="18349" y="24526"/>
                      </a:cubicBezTo>
                      <a:cubicBezTo>
                        <a:pt x="22293" y="21267"/>
                        <a:pt x="26579" y="19038"/>
                        <a:pt x="26579" y="15094"/>
                      </a:cubicBezTo>
                      <a:cubicBezTo>
                        <a:pt x="26579" y="11150"/>
                        <a:pt x="26065" y="1033"/>
                        <a:pt x="18349" y="178"/>
                      </a:cubicBezTo>
                      <a:cubicBezTo>
                        <a:pt x="17261" y="57"/>
                        <a:pt x="16337" y="1"/>
                        <a:pt x="15550" y="1"/>
                      </a:cubicBezTo>
                      <a:close/>
                    </a:path>
                  </a:pathLst>
                </a:custGeom>
                <a:solidFill>
                  <a:srgbClr val="A0CFED">
                    <a:alpha val="392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8" name="Google Shape;238;p13"/>
                <p:cNvSpPr/>
                <p:nvPr/>
              </p:nvSpPr>
              <p:spPr>
                <a:xfrm>
                  <a:off x="-2367620" y="2254291"/>
                  <a:ext cx="303915" cy="171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920" h="11774" extrusionOk="0">
                      <a:moveTo>
                        <a:pt x="12346" y="1"/>
                      </a:moveTo>
                      <a:cubicBezTo>
                        <a:pt x="0" y="1"/>
                        <a:pt x="3087" y="11661"/>
                        <a:pt x="8402" y="11661"/>
                      </a:cubicBezTo>
                      <a:cubicBezTo>
                        <a:pt x="11509" y="11661"/>
                        <a:pt x="10633" y="10290"/>
                        <a:pt x="12346" y="9946"/>
                      </a:cubicBezTo>
                      <a:cubicBezTo>
                        <a:pt x="12396" y="9936"/>
                        <a:pt x="12447" y="9931"/>
                        <a:pt x="12501" y="9931"/>
                      </a:cubicBezTo>
                      <a:cubicBezTo>
                        <a:pt x="13551" y="9931"/>
                        <a:pt x="15238" y="11774"/>
                        <a:pt x="16786" y="11774"/>
                      </a:cubicBezTo>
                      <a:cubicBezTo>
                        <a:pt x="17860" y="11774"/>
                        <a:pt x="18867" y="10888"/>
                        <a:pt x="19548" y="7889"/>
                      </a:cubicBezTo>
                      <a:cubicBezTo>
                        <a:pt x="20920" y="1854"/>
                        <a:pt x="15091" y="116"/>
                        <a:pt x="12346" y="1"/>
                      </a:cubicBezTo>
                      <a:close/>
                    </a:path>
                  </a:pathLst>
                </a:custGeom>
                <a:solidFill>
                  <a:srgbClr val="A0CFED">
                    <a:alpha val="392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9" name="Google Shape;239;p13"/>
                <p:cNvSpPr/>
                <p:nvPr/>
              </p:nvSpPr>
              <p:spPr>
                <a:xfrm>
                  <a:off x="-1759614" y="2744833"/>
                  <a:ext cx="184009" cy="1775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76" h="9433" extrusionOk="0">
                      <a:moveTo>
                        <a:pt x="4889" y="1"/>
                      </a:moveTo>
                      <a:cubicBezTo>
                        <a:pt x="2188" y="1"/>
                        <a:pt x="0" y="2112"/>
                        <a:pt x="0" y="4718"/>
                      </a:cubicBezTo>
                      <a:cubicBezTo>
                        <a:pt x="0" y="7321"/>
                        <a:pt x="2188" y="9432"/>
                        <a:pt x="4889" y="9432"/>
                      </a:cubicBezTo>
                      <a:cubicBezTo>
                        <a:pt x="7587" y="9432"/>
                        <a:pt x="9775" y="7321"/>
                        <a:pt x="9775" y="4718"/>
                      </a:cubicBezTo>
                      <a:cubicBezTo>
                        <a:pt x="9775" y="2112"/>
                        <a:pt x="7587" y="1"/>
                        <a:pt x="4889" y="1"/>
                      </a:cubicBezTo>
                      <a:close/>
                    </a:path>
                  </a:pathLst>
                </a:custGeom>
                <a:solidFill>
                  <a:srgbClr val="A0CFED">
                    <a:alpha val="392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40" name="Google Shape;240;p13"/>
                <p:cNvSpPr/>
                <p:nvPr/>
              </p:nvSpPr>
              <p:spPr>
                <a:xfrm>
                  <a:off x="-2102426" y="2098375"/>
                  <a:ext cx="125885" cy="1214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88" h="6453" extrusionOk="0">
                      <a:moveTo>
                        <a:pt x="3344" y="0"/>
                      </a:moveTo>
                      <a:cubicBezTo>
                        <a:pt x="1498" y="0"/>
                        <a:pt x="1" y="1444"/>
                        <a:pt x="1" y="3226"/>
                      </a:cubicBezTo>
                      <a:cubicBezTo>
                        <a:pt x="1" y="5008"/>
                        <a:pt x="1498" y="6452"/>
                        <a:pt x="3344" y="6452"/>
                      </a:cubicBezTo>
                      <a:cubicBezTo>
                        <a:pt x="5191" y="6452"/>
                        <a:pt x="6687" y="5008"/>
                        <a:pt x="6687" y="3226"/>
                      </a:cubicBezTo>
                      <a:cubicBezTo>
                        <a:pt x="6687" y="1444"/>
                        <a:pt x="5191" y="0"/>
                        <a:pt x="3344" y="0"/>
                      </a:cubicBezTo>
                      <a:close/>
                    </a:path>
                  </a:pathLst>
                </a:custGeom>
                <a:solidFill>
                  <a:srgbClr val="A0CFED">
                    <a:alpha val="392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241" name="Google Shape;241;p13"/>
            <p:cNvGrpSpPr/>
            <p:nvPr/>
          </p:nvGrpSpPr>
          <p:grpSpPr>
            <a:xfrm rot="10800000">
              <a:off x="77563" y="147925"/>
              <a:ext cx="782500" cy="349150"/>
              <a:chOff x="-2569650" y="0"/>
              <a:chExt cx="782500" cy="349150"/>
            </a:xfrm>
          </p:grpSpPr>
          <p:sp>
            <p:nvSpPr>
              <p:cNvPr id="242" name="Google Shape;242;p13"/>
              <p:cNvSpPr/>
              <p:nvPr/>
            </p:nvSpPr>
            <p:spPr>
              <a:xfrm>
                <a:off x="-2569650" y="0"/>
                <a:ext cx="365100" cy="349150"/>
              </a:xfrm>
              <a:custGeom>
                <a:avLst/>
                <a:gdLst/>
                <a:ahLst/>
                <a:cxnLst/>
                <a:rect l="l" t="t" r="r" b="b"/>
                <a:pathLst>
                  <a:path w="14604" h="13966" extrusionOk="0">
                    <a:moveTo>
                      <a:pt x="7261" y="0"/>
                    </a:moveTo>
                    <a:cubicBezTo>
                      <a:pt x="5959" y="0"/>
                      <a:pt x="4811" y="1210"/>
                      <a:pt x="2866" y="2154"/>
                    </a:cubicBezTo>
                    <a:cubicBezTo>
                      <a:pt x="421" y="3341"/>
                      <a:pt x="1" y="2294"/>
                      <a:pt x="140" y="8861"/>
                    </a:cubicBezTo>
                    <a:cubicBezTo>
                      <a:pt x="228" y="12931"/>
                      <a:pt x="3478" y="13965"/>
                      <a:pt x="6183" y="13965"/>
                    </a:cubicBezTo>
                    <a:cubicBezTo>
                      <a:pt x="6970" y="13965"/>
                      <a:pt x="7712" y="13877"/>
                      <a:pt x="8315" y="13752"/>
                    </a:cubicBezTo>
                    <a:cubicBezTo>
                      <a:pt x="14603" y="12912"/>
                      <a:pt x="13556" y="8861"/>
                      <a:pt x="13695" y="5578"/>
                    </a:cubicBezTo>
                    <a:cubicBezTo>
                      <a:pt x="13835" y="2294"/>
                      <a:pt x="10132" y="1175"/>
                      <a:pt x="8315" y="267"/>
                    </a:cubicBezTo>
                    <a:cubicBezTo>
                      <a:pt x="7943" y="81"/>
                      <a:pt x="7597" y="0"/>
                      <a:pt x="726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3" name="Google Shape;243;p13"/>
              <p:cNvSpPr/>
              <p:nvPr/>
            </p:nvSpPr>
            <p:spPr>
              <a:xfrm>
                <a:off x="-2066575" y="25875"/>
                <a:ext cx="279425" cy="259050"/>
              </a:xfrm>
              <a:custGeom>
                <a:avLst/>
                <a:gdLst/>
                <a:ahLst/>
                <a:cxnLst/>
                <a:rect l="l" t="t" r="r" b="b"/>
                <a:pathLst>
                  <a:path w="11177" h="10362" extrusionOk="0">
                    <a:moveTo>
                      <a:pt x="5588" y="1"/>
                    </a:moveTo>
                    <a:cubicBezTo>
                      <a:pt x="4237" y="47"/>
                      <a:pt x="1381" y="826"/>
                      <a:pt x="767" y="3564"/>
                    </a:cubicBezTo>
                    <a:cubicBezTo>
                      <a:pt x="0" y="6987"/>
                      <a:pt x="279" y="8734"/>
                      <a:pt x="3633" y="9782"/>
                    </a:cubicBezTo>
                    <a:cubicBezTo>
                      <a:pt x="4786" y="10142"/>
                      <a:pt x="5897" y="10362"/>
                      <a:pt x="6871" y="10362"/>
                    </a:cubicBezTo>
                    <a:cubicBezTo>
                      <a:pt x="8729" y="10362"/>
                      <a:pt x="10085" y="9561"/>
                      <a:pt x="10269" y="7407"/>
                    </a:cubicBezTo>
                    <a:cubicBezTo>
                      <a:pt x="10548" y="4123"/>
                      <a:pt x="11177" y="769"/>
                      <a:pt x="558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44" name="Google Shape;244;p13"/>
            <p:cNvSpPr/>
            <p:nvPr/>
          </p:nvSpPr>
          <p:spPr>
            <a:xfrm rot="10800000">
              <a:off x="113438" y="651425"/>
              <a:ext cx="279425" cy="259050"/>
            </a:xfrm>
            <a:custGeom>
              <a:avLst/>
              <a:gdLst/>
              <a:ahLst/>
              <a:cxnLst/>
              <a:rect l="l" t="t" r="r" b="b"/>
              <a:pathLst>
                <a:path w="11177" h="10362" extrusionOk="0">
                  <a:moveTo>
                    <a:pt x="5588" y="1"/>
                  </a:moveTo>
                  <a:cubicBezTo>
                    <a:pt x="4237" y="47"/>
                    <a:pt x="1381" y="826"/>
                    <a:pt x="767" y="3564"/>
                  </a:cubicBezTo>
                  <a:cubicBezTo>
                    <a:pt x="0" y="6987"/>
                    <a:pt x="279" y="8734"/>
                    <a:pt x="3633" y="9782"/>
                  </a:cubicBezTo>
                  <a:cubicBezTo>
                    <a:pt x="4786" y="10142"/>
                    <a:pt x="5897" y="10362"/>
                    <a:pt x="6871" y="10362"/>
                  </a:cubicBezTo>
                  <a:cubicBezTo>
                    <a:pt x="8729" y="10362"/>
                    <a:pt x="10085" y="9561"/>
                    <a:pt x="10269" y="7407"/>
                  </a:cubicBezTo>
                  <a:cubicBezTo>
                    <a:pt x="10548" y="4123"/>
                    <a:pt x="11177" y="769"/>
                    <a:pt x="558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45" name="Google Shape;245;p13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6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3100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CUSTOM_1_1"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1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6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3100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248" name="Google Shape;248;p14"/>
          <p:cNvGrpSpPr/>
          <p:nvPr/>
        </p:nvGrpSpPr>
        <p:grpSpPr>
          <a:xfrm rot="10800000" flipH="1">
            <a:off x="88137" y="109620"/>
            <a:ext cx="8967719" cy="4938631"/>
            <a:chOff x="34663" y="90925"/>
            <a:chExt cx="8941788" cy="4924350"/>
          </a:xfrm>
        </p:grpSpPr>
        <p:grpSp>
          <p:nvGrpSpPr>
            <p:cNvPr id="249" name="Google Shape;249;p14"/>
            <p:cNvGrpSpPr/>
            <p:nvPr/>
          </p:nvGrpSpPr>
          <p:grpSpPr>
            <a:xfrm rot="10800000">
              <a:off x="34663" y="90925"/>
              <a:ext cx="8941788" cy="4924350"/>
              <a:chOff x="34663" y="90925"/>
              <a:chExt cx="8941788" cy="4924350"/>
            </a:xfrm>
          </p:grpSpPr>
          <p:grpSp>
            <p:nvGrpSpPr>
              <p:cNvPr id="250" name="Google Shape;250;p14"/>
              <p:cNvGrpSpPr/>
              <p:nvPr/>
            </p:nvGrpSpPr>
            <p:grpSpPr>
              <a:xfrm>
                <a:off x="34663" y="3951650"/>
                <a:ext cx="1003125" cy="1063625"/>
                <a:chOff x="-2656675" y="4173925"/>
                <a:chExt cx="1003125" cy="1063625"/>
              </a:xfrm>
            </p:grpSpPr>
            <p:sp>
              <p:nvSpPr>
                <p:cNvPr id="251" name="Google Shape;251;p14"/>
                <p:cNvSpPr/>
                <p:nvPr/>
              </p:nvSpPr>
              <p:spPr>
                <a:xfrm>
                  <a:off x="-2656675" y="4632525"/>
                  <a:ext cx="672875" cy="605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915" h="24201" extrusionOk="0">
                      <a:moveTo>
                        <a:pt x="10539" y="1"/>
                      </a:moveTo>
                      <a:cubicBezTo>
                        <a:pt x="9569" y="1"/>
                        <a:pt x="8467" y="244"/>
                        <a:pt x="7171" y="828"/>
                      </a:cubicBezTo>
                      <a:cubicBezTo>
                        <a:pt x="4558" y="1748"/>
                        <a:pt x="1" y="5445"/>
                        <a:pt x="2670" y="12878"/>
                      </a:cubicBezTo>
                      <a:cubicBezTo>
                        <a:pt x="6010" y="22168"/>
                        <a:pt x="11382" y="24201"/>
                        <a:pt x="14865" y="24201"/>
                      </a:cubicBezTo>
                      <a:cubicBezTo>
                        <a:pt x="18349" y="24201"/>
                        <a:pt x="26915" y="21007"/>
                        <a:pt x="25463" y="12878"/>
                      </a:cubicBezTo>
                      <a:cubicBezTo>
                        <a:pt x="24011" y="4747"/>
                        <a:pt x="22415" y="7071"/>
                        <a:pt x="18641" y="4747"/>
                      </a:cubicBezTo>
                      <a:cubicBezTo>
                        <a:pt x="15708" y="2944"/>
                        <a:pt x="13914" y="1"/>
                        <a:pt x="10539" y="1"/>
                      </a:cubicBezTo>
                      <a:close/>
                    </a:path>
                  </a:pathLst>
                </a:custGeom>
                <a:solidFill>
                  <a:srgbClr val="A0CFED">
                    <a:alpha val="392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2" name="Google Shape;252;p14"/>
                <p:cNvSpPr/>
                <p:nvPr/>
              </p:nvSpPr>
              <p:spPr>
                <a:xfrm>
                  <a:off x="-2544175" y="4173925"/>
                  <a:ext cx="353525" cy="291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141" h="11667" extrusionOk="0">
                      <a:moveTo>
                        <a:pt x="6848" y="0"/>
                      </a:moveTo>
                      <a:cubicBezTo>
                        <a:pt x="5294" y="0"/>
                        <a:pt x="3738" y="383"/>
                        <a:pt x="2671" y="1316"/>
                      </a:cubicBezTo>
                      <a:cubicBezTo>
                        <a:pt x="1752" y="2234"/>
                        <a:pt x="1" y="4568"/>
                        <a:pt x="349" y="6542"/>
                      </a:cubicBezTo>
                      <a:cubicBezTo>
                        <a:pt x="673" y="8380"/>
                        <a:pt x="3975" y="11667"/>
                        <a:pt x="7199" y="11667"/>
                      </a:cubicBezTo>
                      <a:cubicBezTo>
                        <a:pt x="8305" y="11667"/>
                        <a:pt x="9401" y="11280"/>
                        <a:pt x="10365" y="10317"/>
                      </a:cubicBezTo>
                      <a:cubicBezTo>
                        <a:pt x="14141" y="6542"/>
                        <a:pt x="13415" y="2768"/>
                        <a:pt x="11527" y="1316"/>
                      </a:cubicBezTo>
                      <a:cubicBezTo>
                        <a:pt x="10506" y="531"/>
                        <a:pt x="8679" y="0"/>
                        <a:pt x="6848" y="0"/>
                      </a:cubicBezTo>
                      <a:close/>
                    </a:path>
                  </a:pathLst>
                </a:custGeom>
                <a:solidFill>
                  <a:srgbClr val="A0CFED">
                    <a:alpha val="392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3" name="Google Shape;253;p14"/>
                <p:cNvSpPr/>
                <p:nvPr/>
              </p:nvSpPr>
              <p:spPr>
                <a:xfrm>
                  <a:off x="-1912975" y="5018775"/>
                  <a:ext cx="259425" cy="208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377" h="8342" extrusionOk="0">
                      <a:moveTo>
                        <a:pt x="3748" y="0"/>
                      </a:moveTo>
                      <a:cubicBezTo>
                        <a:pt x="2156" y="0"/>
                        <a:pt x="1" y="659"/>
                        <a:pt x="506" y="3379"/>
                      </a:cubicBezTo>
                      <a:cubicBezTo>
                        <a:pt x="1058" y="6366"/>
                        <a:pt x="3214" y="8342"/>
                        <a:pt x="5172" y="8342"/>
                      </a:cubicBezTo>
                      <a:cubicBezTo>
                        <a:pt x="5783" y="8342"/>
                        <a:pt x="6375" y="8149"/>
                        <a:pt x="6893" y="7735"/>
                      </a:cubicBezTo>
                      <a:cubicBezTo>
                        <a:pt x="9070" y="5992"/>
                        <a:pt x="10376" y="41"/>
                        <a:pt x="4426" y="41"/>
                      </a:cubicBezTo>
                      <a:cubicBezTo>
                        <a:pt x="4221" y="16"/>
                        <a:pt x="3991" y="0"/>
                        <a:pt x="3748" y="0"/>
                      </a:cubicBezTo>
                      <a:close/>
                    </a:path>
                  </a:pathLst>
                </a:custGeom>
                <a:solidFill>
                  <a:srgbClr val="A0CFED">
                    <a:alpha val="392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254" name="Google Shape;254;p14"/>
              <p:cNvGrpSpPr/>
              <p:nvPr/>
            </p:nvGrpSpPr>
            <p:grpSpPr>
              <a:xfrm>
                <a:off x="144975" y="90925"/>
                <a:ext cx="782500" cy="665375"/>
                <a:chOff x="-2569650" y="0"/>
                <a:chExt cx="782500" cy="665375"/>
              </a:xfrm>
            </p:grpSpPr>
            <p:sp>
              <p:nvSpPr>
                <p:cNvPr id="255" name="Google Shape;255;p14"/>
                <p:cNvSpPr/>
                <p:nvPr/>
              </p:nvSpPr>
              <p:spPr>
                <a:xfrm>
                  <a:off x="-2569650" y="0"/>
                  <a:ext cx="365100" cy="349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604" h="13966" extrusionOk="0">
                      <a:moveTo>
                        <a:pt x="7261" y="0"/>
                      </a:moveTo>
                      <a:cubicBezTo>
                        <a:pt x="5959" y="0"/>
                        <a:pt x="4811" y="1210"/>
                        <a:pt x="2866" y="2154"/>
                      </a:cubicBezTo>
                      <a:cubicBezTo>
                        <a:pt x="421" y="3341"/>
                        <a:pt x="1" y="2294"/>
                        <a:pt x="140" y="8861"/>
                      </a:cubicBezTo>
                      <a:cubicBezTo>
                        <a:pt x="228" y="12931"/>
                        <a:pt x="3478" y="13965"/>
                        <a:pt x="6183" y="13965"/>
                      </a:cubicBezTo>
                      <a:cubicBezTo>
                        <a:pt x="6970" y="13965"/>
                        <a:pt x="7712" y="13877"/>
                        <a:pt x="8315" y="13752"/>
                      </a:cubicBezTo>
                      <a:cubicBezTo>
                        <a:pt x="14603" y="12912"/>
                        <a:pt x="13556" y="8861"/>
                        <a:pt x="13695" y="5578"/>
                      </a:cubicBezTo>
                      <a:cubicBezTo>
                        <a:pt x="13835" y="2294"/>
                        <a:pt x="10132" y="1175"/>
                        <a:pt x="8315" y="267"/>
                      </a:cubicBezTo>
                      <a:cubicBezTo>
                        <a:pt x="7943" y="81"/>
                        <a:pt x="7597" y="0"/>
                        <a:pt x="726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6" name="Google Shape;256;p14"/>
                <p:cNvSpPr/>
                <p:nvPr/>
              </p:nvSpPr>
              <p:spPr>
                <a:xfrm>
                  <a:off x="-2556800" y="490000"/>
                  <a:ext cx="195050" cy="175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2" h="7015" extrusionOk="0">
                      <a:moveTo>
                        <a:pt x="4179" y="0"/>
                      </a:moveTo>
                      <a:cubicBezTo>
                        <a:pt x="3657" y="0"/>
                        <a:pt x="3053" y="132"/>
                        <a:pt x="2352" y="440"/>
                      </a:cubicBezTo>
                      <a:cubicBezTo>
                        <a:pt x="1653" y="555"/>
                        <a:pt x="227" y="1305"/>
                        <a:pt x="116" y="3373"/>
                      </a:cubicBezTo>
                      <a:cubicBezTo>
                        <a:pt x="1" y="5502"/>
                        <a:pt x="927" y="7015"/>
                        <a:pt x="3052" y="7015"/>
                      </a:cubicBezTo>
                      <a:cubicBezTo>
                        <a:pt x="3508" y="7015"/>
                        <a:pt x="4019" y="6945"/>
                        <a:pt x="4587" y="6797"/>
                      </a:cubicBezTo>
                      <a:cubicBezTo>
                        <a:pt x="7801" y="5959"/>
                        <a:pt x="7522" y="4981"/>
                        <a:pt x="7243" y="3373"/>
                      </a:cubicBezTo>
                      <a:cubicBezTo>
                        <a:pt x="7018" y="2089"/>
                        <a:pt x="6260" y="0"/>
                        <a:pt x="417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7" name="Google Shape;257;p14"/>
                <p:cNvSpPr/>
                <p:nvPr/>
              </p:nvSpPr>
              <p:spPr>
                <a:xfrm>
                  <a:off x="-2066575" y="25875"/>
                  <a:ext cx="279425" cy="259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77" h="10362" extrusionOk="0">
                      <a:moveTo>
                        <a:pt x="5588" y="1"/>
                      </a:moveTo>
                      <a:cubicBezTo>
                        <a:pt x="4237" y="47"/>
                        <a:pt x="1381" y="826"/>
                        <a:pt x="767" y="3564"/>
                      </a:cubicBezTo>
                      <a:cubicBezTo>
                        <a:pt x="0" y="6987"/>
                        <a:pt x="279" y="8734"/>
                        <a:pt x="3633" y="9782"/>
                      </a:cubicBezTo>
                      <a:cubicBezTo>
                        <a:pt x="4786" y="10142"/>
                        <a:pt x="5897" y="10362"/>
                        <a:pt x="6871" y="10362"/>
                      </a:cubicBezTo>
                      <a:cubicBezTo>
                        <a:pt x="8729" y="10362"/>
                        <a:pt x="10085" y="9561"/>
                        <a:pt x="10269" y="7407"/>
                      </a:cubicBezTo>
                      <a:cubicBezTo>
                        <a:pt x="10548" y="4123"/>
                        <a:pt x="11177" y="769"/>
                        <a:pt x="5588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258" name="Google Shape;258;p14"/>
              <p:cNvGrpSpPr/>
              <p:nvPr/>
            </p:nvGrpSpPr>
            <p:grpSpPr>
              <a:xfrm>
                <a:off x="8114584" y="163371"/>
                <a:ext cx="861866" cy="1094504"/>
                <a:chOff x="-2437491" y="2098371"/>
                <a:chExt cx="861866" cy="1094504"/>
              </a:xfrm>
            </p:grpSpPr>
            <p:sp>
              <p:nvSpPr>
                <p:cNvPr id="259" name="Google Shape;259;p14"/>
                <p:cNvSpPr/>
                <p:nvPr/>
              </p:nvSpPr>
              <p:spPr>
                <a:xfrm>
                  <a:off x="-2157797" y="2224612"/>
                  <a:ext cx="539288" cy="5922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579" h="29190" extrusionOk="0">
                      <a:moveTo>
                        <a:pt x="15550" y="1"/>
                      </a:moveTo>
                      <a:cubicBezTo>
                        <a:pt x="10758" y="1"/>
                        <a:pt x="11074" y="2084"/>
                        <a:pt x="10633" y="4292"/>
                      </a:cubicBezTo>
                      <a:cubicBezTo>
                        <a:pt x="10117" y="6864"/>
                        <a:pt x="10117" y="8580"/>
                        <a:pt x="9090" y="9951"/>
                      </a:cubicBezTo>
                      <a:cubicBezTo>
                        <a:pt x="6517" y="10809"/>
                        <a:pt x="1339" y="13244"/>
                        <a:pt x="1202" y="16124"/>
                      </a:cubicBezTo>
                      <a:cubicBezTo>
                        <a:pt x="1030" y="19724"/>
                        <a:pt x="0" y="26926"/>
                        <a:pt x="6861" y="28642"/>
                      </a:cubicBezTo>
                      <a:cubicBezTo>
                        <a:pt x="8373" y="29020"/>
                        <a:pt x="9584" y="29189"/>
                        <a:pt x="10597" y="29189"/>
                      </a:cubicBezTo>
                      <a:cubicBezTo>
                        <a:pt x="14180" y="29189"/>
                        <a:pt x="15274" y="27066"/>
                        <a:pt x="18349" y="24526"/>
                      </a:cubicBezTo>
                      <a:cubicBezTo>
                        <a:pt x="22293" y="21267"/>
                        <a:pt x="26579" y="19038"/>
                        <a:pt x="26579" y="15094"/>
                      </a:cubicBezTo>
                      <a:cubicBezTo>
                        <a:pt x="26579" y="11150"/>
                        <a:pt x="26065" y="1033"/>
                        <a:pt x="18349" y="178"/>
                      </a:cubicBezTo>
                      <a:cubicBezTo>
                        <a:pt x="17261" y="57"/>
                        <a:pt x="16337" y="1"/>
                        <a:pt x="15550" y="1"/>
                      </a:cubicBezTo>
                      <a:close/>
                    </a:path>
                  </a:pathLst>
                </a:custGeom>
                <a:solidFill>
                  <a:srgbClr val="A0CFED">
                    <a:alpha val="392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0" name="Google Shape;260;p14"/>
                <p:cNvSpPr/>
                <p:nvPr/>
              </p:nvSpPr>
              <p:spPr>
                <a:xfrm>
                  <a:off x="-2437491" y="2266449"/>
                  <a:ext cx="327660" cy="1844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920" h="11774" extrusionOk="0">
                      <a:moveTo>
                        <a:pt x="12346" y="1"/>
                      </a:moveTo>
                      <a:cubicBezTo>
                        <a:pt x="0" y="1"/>
                        <a:pt x="3087" y="11661"/>
                        <a:pt x="8402" y="11661"/>
                      </a:cubicBezTo>
                      <a:cubicBezTo>
                        <a:pt x="11509" y="11661"/>
                        <a:pt x="10633" y="10290"/>
                        <a:pt x="12346" y="9946"/>
                      </a:cubicBezTo>
                      <a:cubicBezTo>
                        <a:pt x="12396" y="9936"/>
                        <a:pt x="12447" y="9931"/>
                        <a:pt x="12501" y="9931"/>
                      </a:cubicBezTo>
                      <a:cubicBezTo>
                        <a:pt x="13551" y="9931"/>
                        <a:pt x="15238" y="11774"/>
                        <a:pt x="16786" y="11774"/>
                      </a:cubicBezTo>
                      <a:cubicBezTo>
                        <a:pt x="17860" y="11774"/>
                        <a:pt x="18867" y="10888"/>
                        <a:pt x="19548" y="7889"/>
                      </a:cubicBezTo>
                      <a:cubicBezTo>
                        <a:pt x="20920" y="1854"/>
                        <a:pt x="15091" y="116"/>
                        <a:pt x="12346" y="1"/>
                      </a:cubicBezTo>
                      <a:close/>
                    </a:path>
                  </a:pathLst>
                </a:custGeom>
                <a:solidFill>
                  <a:srgbClr val="A0CFED">
                    <a:alpha val="392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1" name="Google Shape;261;p14"/>
                <p:cNvSpPr/>
                <p:nvPr/>
              </p:nvSpPr>
              <p:spPr>
                <a:xfrm>
                  <a:off x="-1820025" y="2957050"/>
                  <a:ext cx="244400" cy="235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76" h="9433" extrusionOk="0">
                      <a:moveTo>
                        <a:pt x="4889" y="1"/>
                      </a:moveTo>
                      <a:cubicBezTo>
                        <a:pt x="2188" y="1"/>
                        <a:pt x="0" y="2112"/>
                        <a:pt x="0" y="4718"/>
                      </a:cubicBezTo>
                      <a:cubicBezTo>
                        <a:pt x="0" y="7321"/>
                        <a:pt x="2188" y="9432"/>
                        <a:pt x="4889" y="9432"/>
                      </a:cubicBezTo>
                      <a:cubicBezTo>
                        <a:pt x="7587" y="9432"/>
                        <a:pt x="9775" y="7321"/>
                        <a:pt x="9775" y="4718"/>
                      </a:cubicBezTo>
                      <a:cubicBezTo>
                        <a:pt x="9775" y="2112"/>
                        <a:pt x="7587" y="1"/>
                        <a:pt x="4889" y="1"/>
                      </a:cubicBezTo>
                      <a:close/>
                    </a:path>
                  </a:pathLst>
                </a:custGeom>
                <a:solidFill>
                  <a:srgbClr val="A0CFED">
                    <a:alpha val="392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2" name="Google Shape;262;p14"/>
                <p:cNvSpPr/>
                <p:nvPr/>
              </p:nvSpPr>
              <p:spPr>
                <a:xfrm>
                  <a:off x="-2151608" y="2098371"/>
                  <a:ext cx="135700" cy="13093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88" h="6453" extrusionOk="0">
                      <a:moveTo>
                        <a:pt x="3344" y="0"/>
                      </a:moveTo>
                      <a:cubicBezTo>
                        <a:pt x="1498" y="0"/>
                        <a:pt x="1" y="1444"/>
                        <a:pt x="1" y="3226"/>
                      </a:cubicBezTo>
                      <a:cubicBezTo>
                        <a:pt x="1" y="5008"/>
                        <a:pt x="1498" y="6452"/>
                        <a:pt x="3344" y="6452"/>
                      </a:cubicBezTo>
                      <a:cubicBezTo>
                        <a:pt x="5191" y="6452"/>
                        <a:pt x="6687" y="5008"/>
                        <a:pt x="6687" y="3226"/>
                      </a:cubicBezTo>
                      <a:cubicBezTo>
                        <a:pt x="6687" y="1444"/>
                        <a:pt x="5191" y="0"/>
                        <a:pt x="3344" y="0"/>
                      </a:cubicBezTo>
                      <a:close/>
                    </a:path>
                  </a:pathLst>
                </a:custGeom>
                <a:solidFill>
                  <a:srgbClr val="A0CFED">
                    <a:alpha val="392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263" name="Google Shape;263;p14"/>
            <p:cNvGrpSpPr/>
            <p:nvPr/>
          </p:nvGrpSpPr>
          <p:grpSpPr>
            <a:xfrm rot="10800000">
              <a:off x="77563" y="147925"/>
              <a:ext cx="782500" cy="349150"/>
              <a:chOff x="-2569650" y="0"/>
              <a:chExt cx="782500" cy="349150"/>
            </a:xfrm>
          </p:grpSpPr>
          <p:sp>
            <p:nvSpPr>
              <p:cNvPr id="264" name="Google Shape;264;p14"/>
              <p:cNvSpPr/>
              <p:nvPr/>
            </p:nvSpPr>
            <p:spPr>
              <a:xfrm>
                <a:off x="-2569650" y="0"/>
                <a:ext cx="365100" cy="349150"/>
              </a:xfrm>
              <a:custGeom>
                <a:avLst/>
                <a:gdLst/>
                <a:ahLst/>
                <a:cxnLst/>
                <a:rect l="l" t="t" r="r" b="b"/>
                <a:pathLst>
                  <a:path w="14604" h="13966" extrusionOk="0">
                    <a:moveTo>
                      <a:pt x="7261" y="0"/>
                    </a:moveTo>
                    <a:cubicBezTo>
                      <a:pt x="5959" y="0"/>
                      <a:pt x="4811" y="1210"/>
                      <a:pt x="2866" y="2154"/>
                    </a:cubicBezTo>
                    <a:cubicBezTo>
                      <a:pt x="421" y="3341"/>
                      <a:pt x="1" y="2294"/>
                      <a:pt x="140" y="8861"/>
                    </a:cubicBezTo>
                    <a:cubicBezTo>
                      <a:pt x="228" y="12931"/>
                      <a:pt x="3478" y="13965"/>
                      <a:pt x="6183" y="13965"/>
                    </a:cubicBezTo>
                    <a:cubicBezTo>
                      <a:pt x="6970" y="13965"/>
                      <a:pt x="7712" y="13877"/>
                      <a:pt x="8315" y="13752"/>
                    </a:cubicBezTo>
                    <a:cubicBezTo>
                      <a:pt x="14603" y="12912"/>
                      <a:pt x="13556" y="8861"/>
                      <a:pt x="13695" y="5578"/>
                    </a:cubicBezTo>
                    <a:cubicBezTo>
                      <a:pt x="13835" y="2294"/>
                      <a:pt x="10132" y="1175"/>
                      <a:pt x="8315" y="267"/>
                    </a:cubicBezTo>
                    <a:cubicBezTo>
                      <a:pt x="7943" y="81"/>
                      <a:pt x="7597" y="0"/>
                      <a:pt x="726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5" name="Google Shape;265;p14"/>
              <p:cNvSpPr/>
              <p:nvPr/>
            </p:nvSpPr>
            <p:spPr>
              <a:xfrm>
                <a:off x="-2066575" y="25875"/>
                <a:ext cx="279425" cy="259050"/>
              </a:xfrm>
              <a:custGeom>
                <a:avLst/>
                <a:gdLst/>
                <a:ahLst/>
                <a:cxnLst/>
                <a:rect l="l" t="t" r="r" b="b"/>
                <a:pathLst>
                  <a:path w="11177" h="10362" extrusionOk="0">
                    <a:moveTo>
                      <a:pt x="5588" y="1"/>
                    </a:moveTo>
                    <a:cubicBezTo>
                      <a:pt x="4237" y="47"/>
                      <a:pt x="1381" y="826"/>
                      <a:pt x="767" y="3564"/>
                    </a:cubicBezTo>
                    <a:cubicBezTo>
                      <a:pt x="0" y="6987"/>
                      <a:pt x="279" y="8734"/>
                      <a:pt x="3633" y="9782"/>
                    </a:cubicBezTo>
                    <a:cubicBezTo>
                      <a:pt x="4786" y="10142"/>
                      <a:pt x="5897" y="10362"/>
                      <a:pt x="6871" y="10362"/>
                    </a:cubicBezTo>
                    <a:cubicBezTo>
                      <a:pt x="8729" y="10362"/>
                      <a:pt x="10085" y="9561"/>
                      <a:pt x="10269" y="7407"/>
                    </a:cubicBezTo>
                    <a:cubicBezTo>
                      <a:pt x="10548" y="4123"/>
                      <a:pt x="11177" y="769"/>
                      <a:pt x="558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66" name="Google Shape;266;p14"/>
            <p:cNvSpPr/>
            <p:nvPr/>
          </p:nvSpPr>
          <p:spPr>
            <a:xfrm rot="10800000">
              <a:off x="113438" y="651425"/>
              <a:ext cx="279425" cy="259050"/>
            </a:xfrm>
            <a:custGeom>
              <a:avLst/>
              <a:gdLst/>
              <a:ahLst/>
              <a:cxnLst/>
              <a:rect l="l" t="t" r="r" b="b"/>
              <a:pathLst>
                <a:path w="11177" h="10362" extrusionOk="0">
                  <a:moveTo>
                    <a:pt x="5588" y="1"/>
                  </a:moveTo>
                  <a:cubicBezTo>
                    <a:pt x="4237" y="47"/>
                    <a:pt x="1381" y="826"/>
                    <a:pt x="767" y="3564"/>
                  </a:cubicBezTo>
                  <a:cubicBezTo>
                    <a:pt x="0" y="6987"/>
                    <a:pt x="279" y="8734"/>
                    <a:pt x="3633" y="9782"/>
                  </a:cubicBezTo>
                  <a:cubicBezTo>
                    <a:pt x="4786" y="10142"/>
                    <a:pt x="5897" y="10362"/>
                    <a:pt x="6871" y="10362"/>
                  </a:cubicBezTo>
                  <a:cubicBezTo>
                    <a:pt x="8729" y="10362"/>
                    <a:pt x="10085" y="9561"/>
                    <a:pt x="10269" y="7407"/>
                  </a:cubicBezTo>
                  <a:cubicBezTo>
                    <a:pt x="10548" y="4123"/>
                    <a:pt x="11177" y="769"/>
                    <a:pt x="558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3">
  <p:cSld name="CUSTOM_1_1_1"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15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6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3100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269" name="Google Shape;269;p15"/>
          <p:cNvGrpSpPr/>
          <p:nvPr/>
        </p:nvGrpSpPr>
        <p:grpSpPr>
          <a:xfrm flipH="1">
            <a:off x="88137" y="109620"/>
            <a:ext cx="8967719" cy="4938631"/>
            <a:chOff x="34663" y="90925"/>
            <a:chExt cx="8941788" cy="4924350"/>
          </a:xfrm>
        </p:grpSpPr>
        <p:grpSp>
          <p:nvGrpSpPr>
            <p:cNvPr id="270" name="Google Shape;270;p15"/>
            <p:cNvGrpSpPr/>
            <p:nvPr/>
          </p:nvGrpSpPr>
          <p:grpSpPr>
            <a:xfrm rot="10800000">
              <a:off x="34663" y="90925"/>
              <a:ext cx="8941788" cy="4924350"/>
              <a:chOff x="34663" y="90925"/>
              <a:chExt cx="8941788" cy="4924350"/>
            </a:xfrm>
          </p:grpSpPr>
          <p:grpSp>
            <p:nvGrpSpPr>
              <p:cNvPr id="271" name="Google Shape;271;p15"/>
              <p:cNvGrpSpPr/>
              <p:nvPr/>
            </p:nvGrpSpPr>
            <p:grpSpPr>
              <a:xfrm>
                <a:off x="34663" y="3951650"/>
                <a:ext cx="1003125" cy="1063625"/>
                <a:chOff x="-2656675" y="4173925"/>
                <a:chExt cx="1003125" cy="1063625"/>
              </a:xfrm>
            </p:grpSpPr>
            <p:sp>
              <p:nvSpPr>
                <p:cNvPr id="272" name="Google Shape;272;p15"/>
                <p:cNvSpPr/>
                <p:nvPr/>
              </p:nvSpPr>
              <p:spPr>
                <a:xfrm>
                  <a:off x="-2656675" y="4632525"/>
                  <a:ext cx="672875" cy="605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915" h="24201" extrusionOk="0">
                      <a:moveTo>
                        <a:pt x="10539" y="1"/>
                      </a:moveTo>
                      <a:cubicBezTo>
                        <a:pt x="9569" y="1"/>
                        <a:pt x="8467" y="244"/>
                        <a:pt x="7171" y="828"/>
                      </a:cubicBezTo>
                      <a:cubicBezTo>
                        <a:pt x="4558" y="1748"/>
                        <a:pt x="1" y="5445"/>
                        <a:pt x="2670" y="12878"/>
                      </a:cubicBezTo>
                      <a:cubicBezTo>
                        <a:pt x="6010" y="22168"/>
                        <a:pt x="11382" y="24201"/>
                        <a:pt x="14865" y="24201"/>
                      </a:cubicBezTo>
                      <a:cubicBezTo>
                        <a:pt x="18349" y="24201"/>
                        <a:pt x="26915" y="21007"/>
                        <a:pt x="25463" y="12878"/>
                      </a:cubicBezTo>
                      <a:cubicBezTo>
                        <a:pt x="24011" y="4747"/>
                        <a:pt x="22415" y="7071"/>
                        <a:pt x="18641" y="4747"/>
                      </a:cubicBezTo>
                      <a:cubicBezTo>
                        <a:pt x="15708" y="2944"/>
                        <a:pt x="13914" y="1"/>
                        <a:pt x="1053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3" name="Google Shape;273;p15"/>
                <p:cNvSpPr/>
                <p:nvPr/>
              </p:nvSpPr>
              <p:spPr>
                <a:xfrm>
                  <a:off x="-2544175" y="4173925"/>
                  <a:ext cx="353525" cy="291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141" h="11667" extrusionOk="0">
                      <a:moveTo>
                        <a:pt x="6848" y="0"/>
                      </a:moveTo>
                      <a:cubicBezTo>
                        <a:pt x="5294" y="0"/>
                        <a:pt x="3738" y="383"/>
                        <a:pt x="2671" y="1316"/>
                      </a:cubicBezTo>
                      <a:cubicBezTo>
                        <a:pt x="1752" y="2234"/>
                        <a:pt x="1" y="4568"/>
                        <a:pt x="349" y="6542"/>
                      </a:cubicBezTo>
                      <a:cubicBezTo>
                        <a:pt x="673" y="8380"/>
                        <a:pt x="3975" y="11667"/>
                        <a:pt x="7199" y="11667"/>
                      </a:cubicBezTo>
                      <a:cubicBezTo>
                        <a:pt x="8305" y="11667"/>
                        <a:pt x="9401" y="11280"/>
                        <a:pt x="10365" y="10317"/>
                      </a:cubicBezTo>
                      <a:cubicBezTo>
                        <a:pt x="14141" y="6542"/>
                        <a:pt x="13415" y="2768"/>
                        <a:pt x="11527" y="1316"/>
                      </a:cubicBezTo>
                      <a:cubicBezTo>
                        <a:pt x="10506" y="531"/>
                        <a:pt x="8679" y="0"/>
                        <a:pt x="684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4" name="Google Shape;274;p15"/>
                <p:cNvSpPr/>
                <p:nvPr/>
              </p:nvSpPr>
              <p:spPr>
                <a:xfrm>
                  <a:off x="-1912975" y="5018775"/>
                  <a:ext cx="259425" cy="208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377" h="8342" extrusionOk="0">
                      <a:moveTo>
                        <a:pt x="3748" y="0"/>
                      </a:moveTo>
                      <a:cubicBezTo>
                        <a:pt x="2156" y="0"/>
                        <a:pt x="1" y="659"/>
                        <a:pt x="506" y="3379"/>
                      </a:cubicBezTo>
                      <a:cubicBezTo>
                        <a:pt x="1058" y="6366"/>
                        <a:pt x="3214" y="8342"/>
                        <a:pt x="5172" y="8342"/>
                      </a:cubicBezTo>
                      <a:cubicBezTo>
                        <a:pt x="5783" y="8342"/>
                        <a:pt x="6375" y="8149"/>
                        <a:pt x="6893" y="7735"/>
                      </a:cubicBezTo>
                      <a:cubicBezTo>
                        <a:pt x="9070" y="5992"/>
                        <a:pt x="10376" y="41"/>
                        <a:pt x="4426" y="41"/>
                      </a:cubicBezTo>
                      <a:cubicBezTo>
                        <a:pt x="4221" y="16"/>
                        <a:pt x="3991" y="0"/>
                        <a:pt x="374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275" name="Google Shape;275;p15"/>
              <p:cNvGrpSpPr/>
              <p:nvPr/>
            </p:nvGrpSpPr>
            <p:grpSpPr>
              <a:xfrm>
                <a:off x="144975" y="90925"/>
                <a:ext cx="782500" cy="665375"/>
                <a:chOff x="-2569650" y="0"/>
                <a:chExt cx="782500" cy="665375"/>
              </a:xfrm>
            </p:grpSpPr>
            <p:sp>
              <p:nvSpPr>
                <p:cNvPr id="276" name="Google Shape;276;p15"/>
                <p:cNvSpPr/>
                <p:nvPr/>
              </p:nvSpPr>
              <p:spPr>
                <a:xfrm>
                  <a:off x="-2569650" y="0"/>
                  <a:ext cx="365100" cy="349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604" h="13966" extrusionOk="0">
                      <a:moveTo>
                        <a:pt x="7261" y="0"/>
                      </a:moveTo>
                      <a:cubicBezTo>
                        <a:pt x="5959" y="0"/>
                        <a:pt x="4811" y="1210"/>
                        <a:pt x="2866" y="2154"/>
                      </a:cubicBezTo>
                      <a:cubicBezTo>
                        <a:pt x="421" y="3341"/>
                        <a:pt x="1" y="2294"/>
                        <a:pt x="140" y="8861"/>
                      </a:cubicBezTo>
                      <a:cubicBezTo>
                        <a:pt x="228" y="12931"/>
                        <a:pt x="3478" y="13965"/>
                        <a:pt x="6183" y="13965"/>
                      </a:cubicBezTo>
                      <a:cubicBezTo>
                        <a:pt x="6970" y="13965"/>
                        <a:pt x="7712" y="13877"/>
                        <a:pt x="8315" y="13752"/>
                      </a:cubicBezTo>
                      <a:cubicBezTo>
                        <a:pt x="14603" y="12912"/>
                        <a:pt x="13556" y="8861"/>
                        <a:pt x="13695" y="5578"/>
                      </a:cubicBezTo>
                      <a:cubicBezTo>
                        <a:pt x="13835" y="2294"/>
                        <a:pt x="10132" y="1175"/>
                        <a:pt x="8315" y="267"/>
                      </a:cubicBezTo>
                      <a:cubicBezTo>
                        <a:pt x="7943" y="81"/>
                        <a:pt x="7597" y="0"/>
                        <a:pt x="7261" y="0"/>
                      </a:cubicBezTo>
                      <a:close/>
                    </a:path>
                  </a:pathLst>
                </a:custGeom>
                <a:solidFill>
                  <a:srgbClr val="A0CFED">
                    <a:alpha val="392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7" name="Google Shape;277;p15"/>
                <p:cNvSpPr/>
                <p:nvPr/>
              </p:nvSpPr>
              <p:spPr>
                <a:xfrm>
                  <a:off x="-2556800" y="490000"/>
                  <a:ext cx="195050" cy="175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2" h="7015" extrusionOk="0">
                      <a:moveTo>
                        <a:pt x="4179" y="0"/>
                      </a:moveTo>
                      <a:cubicBezTo>
                        <a:pt x="3657" y="0"/>
                        <a:pt x="3053" y="132"/>
                        <a:pt x="2352" y="440"/>
                      </a:cubicBezTo>
                      <a:cubicBezTo>
                        <a:pt x="1653" y="555"/>
                        <a:pt x="227" y="1305"/>
                        <a:pt x="116" y="3373"/>
                      </a:cubicBezTo>
                      <a:cubicBezTo>
                        <a:pt x="1" y="5502"/>
                        <a:pt x="927" y="7015"/>
                        <a:pt x="3052" y="7015"/>
                      </a:cubicBezTo>
                      <a:cubicBezTo>
                        <a:pt x="3508" y="7015"/>
                        <a:pt x="4019" y="6945"/>
                        <a:pt x="4587" y="6797"/>
                      </a:cubicBezTo>
                      <a:cubicBezTo>
                        <a:pt x="7801" y="5959"/>
                        <a:pt x="7522" y="4981"/>
                        <a:pt x="7243" y="3373"/>
                      </a:cubicBezTo>
                      <a:cubicBezTo>
                        <a:pt x="7018" y="2089"/>
                        <a:pt x="6260" y="0"/>
                        <a:pt x="4179" y="0"/>
                      </a:cubicBezTo>
                      <a:close/>
                    </a:path>
                  </a:pathLst>
                </a:custGeom>
                <a:solidFill>
                  <a:srgbClr val="A0CFED">
                    <a:alpha val="392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8" name="Google Shape;278;p15"/>
                <p:cNvSpPr/>
                <p:nvPr/>
              </p:nvSpPr>
              <p:spPr>
                <a:xfrm>
                  <a:off x="-2066575" y="25875"/>
                  <a:ext cx="279425" cy="259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77" h="10362" extrusionOk="0">
                      <a:moveTo>
                        <a:pt x="5588" y="1"/>
                      </a:moveTo>
                      <a:cubicBezTo>
                        <a:pt x="4237" y="47"/>
                        <a:pt x="1381" y="826"/>
                        <a:pt x="767" y="3564"/>
                      </a:cubicBezTo>
                      <a:cubicBezTo>
                        <a:pt x="0" y="6987"/>
                        <a:pt x="279" y="8734"/>
                        <a:pt x="3633" y="9782"/>
                      </a:cubicBezTo>
                      <a:cubicBezTo>
                        <a:pt x="4786" y="10142"/>
                        <a:pt x="5897" y="10362"/>
                        <a:pt x="6871" y="10362"/>
                      </a:cubicBezTo>
                      <a:cubicBezTo>
                        <a:pt x="8729" y="10362"/>
                        <a:pt x="10085" y="9561"/>
                        <a:pt x="10269" y="7407"/>
                      </a:cubicBezTo>
                      <a:cubicBezTo>
                        <a:pt x="10548" y="4123"/>
                        <a:pt x="11177" y="769"/>
                        <a:pt x="5588" y="1"/>
                      </a:cubicBezTo>
                      <a:close/>
                    </a:path>
                  </a:pathLst>
                </a:custGeom>
                <a:solidFill>
                  <a:srgbClr val="A0CFED">
                    <a:alpha val="392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279" name="Google Shape;279;p15"/>
              <p:cNvGrpSpPr/>
              <p:nvPr/>
            </p:nvGrpSpPr>
            <p:grpSpPr>
              <a:xfrm>
                <a:off x="7924450" y="163375"/>
                <a:ext cx="1052000" cy="1094500"/>
                <a:chOff x="-2627625" y="2098375"/>
                <a:chExt cx="1052000" cy="1094500"/>
              </a:xfrm>
            </p:grpSpPr>
            <p:sp>
              <p:nvSpPr>
                <p:cNvPr id="280" name="Google Shape;280;p15"/>
                <p:cNvSpPr/>
                <p:nvPr/>
              </p:nvSpPr>
              <p:spPr>
                <a:xfrm>
                  <a:off x="-2283000" y="2253925"/>
                  <a:ext cx="664475" cy="729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579" h="29190" extrusionOk="0">
                      <a:moveTo>
                        <a:pt x="15550" y="1"/>
                      </a:moveTo>
                      <a:cubicBezTo>
                        <a:pt x="10758" y="1"/>
                        <a:pt x="11074" y="2084"/>
                        <a:pt x="10633" y="4292"/>
                      </a:cubicBezTo>
                      <a:cubicBezTo>
                        <a:pt x="10117" y="6864"/>
                        <a:pt x="10117" y="8580"/>
                        <a:pt x="9090" y="9951"/>
                      </a:cubicBezTo>
                      <a:cubicBezTo>
                        <a:pt x="6517" y="10809"/>
                        <a:pt x="1339" y="13244"/>
                        <a:pt x="1202" y="16124"/>
                      </a:cubicBezTo>
                      <a:cubicBezTo>
                        <a:pt x="1030" y="19724"/>
                        <a:pt x="0" y="26926"/>
                        <a:pt x="6861" y="28642"/>
                      </a:cubicBezTo>
                      <a:cubicBezTo>
                        <a:pt x="8373" y="29020"/>
                        <a:pt x="9584" y="29189"/>
                        <a:pt x="10597" y="29189"/>
                      </a:cubicBezTo>
                      <a:cubicBezTo>
                        <a:pt x="14180" y="29189"/>
                        <a:pt x="15274" y="27066"/>
                        <a:pt x="18349" y="24526"/>
                      </a:cubicBezTo>
                      <a:cubicBezTo>
                        <a:pt x="22293" y="21267"/>
                        <a:pt x="26579" y="19038"/>
                        <a:pt x="26579" y="15094"/>
                      </a:cubicBezTo>
                      <a:cubicBezTo>
                        <a:pt x="26579" y="11150"/>
                        <a:pt x="26065" y="1033"/>
                        <a:pt x="18349" y="178"/>
                      </a:cubicBezTo>
                      <a:cubicBezTo>
                        <a:pt x="17261" y="57"/>
                        <a:pt x="16337" y="1"/>
                        <a:pt x="1555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1" name="Google Shape;281;p15"/>
                <p:cNvSpPr/>
                <p:nvPr/>
              </p:nvSpPr>
              <p:spPr>
                <a:xfrm>
                  <a:off x="-2627625" y="2305475"/>
                  <a:ext cx="403704" cy="2272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920" h="11774" extrusionOk="0">
                      <a:moveTo>
                        <a:pt x="12346" y="1"/>
                      </a:moveTo>
                      <a:cubicBezTo>
                        <a:pt x="0" y="1"/>
                        <a:pt x="3087" y="11661"/>
                        <a:pt x="8402" y="11661"/>
                      </a:cubicBezTo>
                      <a:cubicBezTo>
                        <a:pt x="11509" y="11661"/>
                        <a:pt x="10633" y="10290"/>
                        <a:pt x="12346" y="9946"/>
                      </a:cubicBezTo>
                      <a:cubicBezTo>
                        <a:pt x="12396" y="9936"/>
                        <a:pt x="12447" y="9931"/>
                        <a:pt x="12501" y="9931"/>
                      </a:cubicBezTo>
                      <a:cubicBezTo>
                        <a:pt x="13551" y="9931"/>
                        <a:pt x="15238" y="11774"/>
                        <a:pt x="16786" y="11774"/>
                      </a:cubicBezTo>
                      <a:cubicBezTo>
                        <a:pt x="17860" y="11774"/>
                        <a:pt x="18867" y="10888"/>
                        <a:pt x="19548" y="7889"/>
                      </a:cubicBezTo>
                      <a:cubicBezTo>
                        <a:pt x="20920" y="1854"/>
                        <a:pt x="15091" y="116"/>
                        <a:pt x="12346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2" name="Google Shape;282;p15"/>
                <p:cNvSpPr/>
                <p:nvPr/>
              </p:nvSpPr>
              <p:spPr>
                <a:xfrm>
                  <a:off x="-1820025" y="2957050"/>
                  <a:ext cx="244400" cy="235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76" h="9433" extrusionOk="0">
                      <a:moveTo>
                        <a:pt x="4889" y="1"/>
                      </a:moveTo>
                      <a:cubicBezTo>
                        <a:pt x="2188" y="1"/>
                        <a:pt x="0" y="2112"/>
                        <a:pt x="0" y="4718"/>
                      </a:cubicBezTo>
                      <a:cubicBezTo>
                        <a:pt x="0" y="7321"/>
                        <a:pt x="2188" y="9432"/>
                        <a:pt x="4889" y="9432"/>
                      </a:cubicBezTo>
                      <a:cubicBezTo>
                        <a:pt x="7587" y="9432"/>
                        <a:pt x="9775" y="7321"/>
                        <a:pt x="9775" y="4718"/>
                      </a:cubicBezTo>
                      <a:cubicBezTo>
                        <a:pt x="9775" y="2112"/>
                        <a:pt x="7587" y="1"/>
                        <a:pt x="488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3" name="Google Shape;283;p15"/>
                <p:cNvSpPr/>
                <p:nvPr/>
              </p:nvSpPr>
              <p:spPr>
                <a:xfrm>
                  <a:off x="-2275375" y="2098375"/>
                  <a:ext cx="167200" cy="161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88" h="6453" extrusionOk="0">
                      <a:moveTo>
                        <a:pt x="3344" y="0"/>
                      </a:moveTo>
                      <a:cubicBezTo>
                        <a:pt x="1498" y="0"/>
                        <a:pt x="1" y="1444"/>
                        <a:pt x="1" y="3226"/>
                      </a:cubicBezTo>
                      <a:cubicBezTo>
                        <a:pt x="1" y="5008"/>
                        <a:pt x="1498" y="6452"/>
                        <a:pt x="3344" y="6452"/>
                      </a:cubicBezTo>
                      <a:cubicBezTo>
                        <a:pt x="5191" y="6452"/>
                        <a:pt x="6687" y="5008"/>
                        <a:pt x="6687" y="3226"/>
                      </a:cubicBezTo>
                      <a:cubicBezTo>
                        <a:pt x="6687" y="1444"/>
                        <a:pt x="5191" y="0"/>
                        <a:pt x="3344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284" name="Google Shape;284;p15"/>
            <p:cNvGrpSpPr/>
            <p:nvPr/>
          </p:nvGrpSpPr>
          <p:grpSpPr>
            <a:xfrm rot="10800000">
              <a:off x="77563" y="147925"/>
              <a:ext cx="782500" cy="349150"/>
              <a:chOff x="-2569650" y="0"/>
              <a:chExt cx="782500" cy="349150"/>
            </a:xfrm>
          </p:grpSpPr>
          <p:sp>
            <p:nvSpPr>
              <p:cNvPr id="285" name="Google Shape;285;p15"/>
              <p:cNvSpPr/>
              <p:nvPr/>
            </p:nvSpPr>
            <p:spPr>
              <a:xfrm>
                <a:off x="-2569650" y="0"/>
                <a:ext cx="365100" cy="349150"/>
              </a:xfrm>
              <a:custGeom>
                <a:avLst/>
                <a:gdLst/>
                <a:ahLst/>
                <a:cxnLst/>
                <a:rect l="l" t="t" r="r" b="b"/>
                <a:pathLst>
                  <a:path w="14604" h="13966" extrusionOk="0">
                    <a:moveTo>
                      <a:pt x="7261" y="0"/>
                    </a:moveTo>
                    <a:cubicBezTo>
                      <a:pt x="5959" y="0"/>
                      <a:pt x="4811" y="1210"/>
                      <a:pt x="2866" y="2154"/>
                    </a:cubicBezTo>
                    <a:cubicBezTo>
                      <a:pt x="421" y="3341"/>
                      <a:pt x="1" y="2294"/>
                      <a:pt x="140" y="8861"/>
                    </a:cubicBezTo>
                    <a:cubicBezTo>
                      <a:pt x="228" y="12931"/>
                      <a:pt x="3478" y="13965"/>
                      <a:pt x="6183" y="13965"/>
                    </a:cubicBezTo>
                    <a:cubicBezTo>
                      <a:pt x="6970" y="13965"/>
                      <a:pt x="7712" y="13877"/>
                      <a:pt x="8315" y="13752"/>
                    </a:cubicBezTo>
                    <a:cubicBezTo>
                      <a:pt x="14603" y="12912"/>
                      <a:pt x="13556" y="8861"/>
                      <a:pt x="13695" y="5578"/>
                    </a:cubicBezTo>
                    <a:cubicBezTo>
                      <a:pt x="13835" y="2294"/>
                      <a:pt x="10132" y="1175"/>
                      <a:pt x="8315" y="267"/>
                    </a:cubicBezTo>
                    <a:cubicBezTo>
                      <a:pt x="7943" y="81"/>
                      <a:pt x="7597" y="0"/>
                      <a:pt x="7261" y="0"/>
                    </a:cubicBezTo>
                    <a:close/>
                  </a:path>
                </a:pathLst>
              </a:custGeom>
              <a:solidFill>
                <a:srgbClr val="A0CFED">
                  <a:alpha val="3924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6" name="Google Shape;286;p15"/>
              <p:cNvSpPr/>
              <p:nvPr/>
            </p:nvSpPr>
            <p:spPr>
              <a:xfrm>
                <a:off x="-2066575" y="25875"/>
                <a:ext cx="279425" cy="259050"/>
              </a:xfrm>
              <a:custGeom>
                <a:avLst/>
                <a:gdLst/>
                <a:ahLst/>
                <a:cxnLst/>
                <a:rect l="l" t="t" r="r" b="b"/>
                <a:pathLst>
                  <a:path w="11177" h="10362" extrusionOk="0">
                    <a:moveTo>
                      <a:pt x="5588" y="1"/>
                    </a:moveTo>
                    <a:cubicBezTo>
                      <a:pt x="4237" y="47"/>
                      <a:pt x="1381" y="826"/>
                      <a:pt x="767" y="3564"/>
                    </a:cubicBezTo>
                    <a:cubicBezTo>
                      <a:pt x="0" y="6987"/>
                      <a:pt x="279" y="8734"/>
                      <a:pt x="3633" y="9782"/>
                    </a:cubicBezTo>
                    <a:cubicBezTo>
                      <a:pt x="4786" y="10142"/>
                      <a:pt x="5897" y="10362"/>
                      <a:pt x="6871" y="10362"/>
                    </a:cubicBezTo>
                    <a:cubicBezTo>
                      <a:pt x="8729" y="10362"/>
                      <a:pt x="10085" y="9561"/>
                      <a:pt x="10269" y="7407"/>
                    </a:cubicBezTo>
                    <a:cubicBezTo>
                      <a:pt x="10548" y="4123"/>
                      <a:pt x="11177" y="769"/>
                      <a:pt x="5588" y="1"/>
                    </a:cubicBezTo>
                    <a:close/>
                  </a:path>
                </a:pathLst>
              </a:custGeom>
              <a:solidFill>
                <a:srgbClr val="A0CFED">
                  <a:alpha val="3924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87" name="Google Shape;287;p15"/>
            <p:cNvSpPr/>
            <p:nvPr/>
          </p:nvSpPr>
          <p:spPr>
            <a:xfrm rot="10800000">
              <a:off x="113438" y="651425"/>
              <a:ext cx="279425" cy="259050"/>
            </a:xfrm>
            <a:custGeom>
              <a:avLst/>
              <a:gdLst/>
              <a:ahLst/>
              <a:cxnLst/>
              <a:rect l="l" t="t" r="r" b="b"/>
              <a:pathLst>
                <a:path w="11177" h="10362" extrusionOk="0">
                  <a:moveTo>
                    <a:pt x="5588" y="1"/>
                  </a:moveTo>
                  <a:cubicBezTo>
                    <a:pt x="4237" y="47"/>
                    <a:pt x="1381" y="826"/>
                    <a:pt x="767" y="3564"/>
                  </a:cubicBezTo>
                  <a:cubicBezTo>
                    <a:pt x="0" y="6987"/>
                    <a:pt x="279" y="8734"/>
                    <a:pt x="3633" y="9782"/>
                  </a:cubicBezTo>
                  <a:cubicBezTo>
                    <a:pt x="4786" y="10142"/>
                    <a:pt x="5897" y="10362"/>
                    <a:pt x="6871" y="10362"/>
                  </a:cubicBezTo>
                  <a:cubicBezTo>
                    <a:pt x="8729" y="10362"/>
                    <a:pt x="10085" y="9561"/>
                    <a:pt x="10269" y="7407"/>
                  </a:cubicBezTo>
                  <a:cubicBezTo>
                    <a:pt x="10548" y="4123"/>
                    <a:pt x="11177" y="769"/>
                    <a:pt x="5588" y="1"/>
                  </a:cubicBezTo>
                  <a:close/>
                </a:path>
              </a:pathLst>
            </a:custGeom>
            <a:solidFill>
              <a:srgbClr val="A0CFED">
                <a:alpha val="39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4">
  <p:cSld name="CUSTOM_1_1_1_1"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16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6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3100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290" name="Google Shape;290;p16"/>
          <p:cNvGrpSpPr/>
          <p:nvPr/>
        </p:nvGrpSpPr>
        <p:grpSpPr>
          <a:xfrm rot="10800000" flipH="1">
            <a:off x="88137" y="102433"/>
            <a:ext cx="8967719" cy="4938631"/>
            <a:chOff x="34663" y="90925"/>
            <a:chExt cx="8941788" cy="4924350"/>
          </a:xfrm>
        </p:grpSpPr>
        <p:grpSp>
          <p:nvGrpSpPr>
            <p:cNvPr id="291" name="Google Shape;291;p16"/>
            <p:cNvGrpSpPr/>
            <p:nvPr/>
          </p:nvGrpSpPr>
          <p:grpSpPr>
            <a:xfrm rot="10800000">
              <a:off x="34663" y="90925"/>
              <a:ext cx="8941788" cy="4924350"/>
              <a:chOff x="34663" y="90925"/>
              <a:chExt cx="8941788" cy="4924350"/>
            </a:xfrm>
          </p:grpSpPr>
          <p:grpSp>
            <p:nvGrpSpPr>
              <p:cNvPr id="292" name="Google Shape;292;p16"/>
              <p:cNvGrpSpPr/>
              <p:nvPr/>
            </p:nvGrpSpPr>
            <p:grpSpPr>
              <a:xfrm>
                <a:off x="34663" y="3951650"/>
                <a:ext cx="1003125" cy="1063625"/>
                <a:chOff x="-2656675" y="4173925"/>
                <a:chExt cx="1003125" cy="1063625"/>
              </a:xfrm>
            </p:grpSpPr>
            <p:sp>
              <p:nvSpPr>
                <p:cNvPr id="293" name="Google Shape;293;p16"/>
                <p:cNvSpPr/>
                <p:nvPr/>
              </p:nvSpPr>
              <p:spPr>
                <a:xfrm>
                  <a:off x="-2656675" y="4632525"/>
                  <a:ext cx="672875" cy="605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915" h="24201" extrusionOk="0">
                      <a:moveTo>
                        <a:pt x="10539" y="1"/>
                      </a:moveTo>
                      <a:cubicBezTo>
                        <a:pt x="9569" y="1"/>
                        <a:pt x="8467" y="244"/>
                        <a:pt x="7171" y="828"/>
                      </a:cubicBezTo>
                      <a:cubicBezTo>
                        <a:pt x="4558" y="1748"/>
                        <a:pt x="1" y="5445"/>
                        <a:pt x="2670" y="12878"/>
                      </a:cubicBezTo>
                      <a:cubicBezTo>
                        <a:pt x="6010" y="22168"/>
                        <a:pt x="11382" y="24201"/>
                        <a:pt x="14865" y="24201"/>
                      </a:cubicBezTo>
                      <a:cubicBezTo>
                        <a:pt x="18349" y="24201"/>
                        <a:pt x="26915" y="21007"/>
                        <a:pt x="25463" y="12878"/>
                      </a:cubicBezTo>
                      <a:cubicBezTo>
                        <a:pt x="24011" y="4747"/>
                        <a:pt x="22415" y="7071"/>
                        <a:pt x="18641" y="4747"/>
                      </a:cubicBezTo>
                      <a:cubicBezTo>
                        <a:pt x="15708" y="2944"/>
                        <a:pt x="13914" y="1"/>
                        <a:pt x="10539" y="1"/>
                      </a:cubicBezTo>
                      <a:close/>
                    </a:path>
                  </a:pathLst>
                </a:custGeom>
                <a:solidFill>
                  <a:srgbClr val="A0CFED">
                    <a:alpha val="392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94" name="Google Shape;294;p16"/>
                <p:cNvSpPr/>
                <p:nvPr/>
              </p:nvSpPr>
              <p:spPr>
                <a:xfrm>
                  <a:off x="-2544175" y="4173925"/>
                  <a:ext cx="353525" cy="291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141" h="11667" extrusionOk="0">
                      <a:moveTo>
                        <a:pt x="6848" y="0"/>
                      </a:moveTo>
                      <a:cubicBezTo>
                        <a:pt x="5294" y="0"/>
                        <a:pt x="3738" y="383"/>
                        <a:pt x="2671" y="1316"/>
                      </a:cubicBezTo>
                      <a:cubicBezTo>
                        <a:pt x="1752" y="2234"/>
                        <a:pt x="1" y="4568"/>
                        <a:pt x="349" y="6542"/>
                      </a:cubicBezTo>
                      <a:cubicBezTo>
                        <a:pt x="673" y="8380"/>
                        <a:pt x="3975" y="11667"/>
                        <a:pt x="7199" y="11667"/>
                      </a:cubicBezTo>
                      <a:cubicBezTo>
                        <a:pt x="8305" y="11667"/>
                        <a:pt x="9401" y="11280"/>
                        <a:pt x="10365" y="10317"/>
                      </a:cubicBezTo>
                      <a:cubicBezTo>
                        <a:pt x="14141" y="6542"/>
                        <a:pt x="13415" y="2768"/>
                        <a:pt x="11527" y="1316"/>
                      </a:cubicBezTo>
                      <a:cubicBezTo>
                        <a:pt x="10506" y="531"/>
                        <a:pt x="8679" y="0"/>
                        <a:pt x="6848" y="0"/>
                      </a:cubicBezTo>
                      <a:close/>
                    </a:path>
                  </a:pathLst>
                </a:custGeom>
                <a:solidFill>
                  <a:srgbClr val="A0CFED">
                    <a:alpha val="392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95" name="Google Shape;295;p16"/>
                <p:cNvSpPr/>
                <p:nvPr/>
              </p:nvSpPr>
              <p:spPr>
                <a:xfrm>
                  <a:off x="-1912975" y="5018775"/>
                  <a:ext cx="259425" cy="208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377" h="8342" extrusionOk="0">
                      <a:moveTo>
                        <a:pt x="3748" y="0"/>
                      </a:moveTo>
                      <a:cubicBezTo>
                        <a:pt x="2156" y="0"/>
                        <a:pt x="1" y="659"/>
                        <a:pt x="506" y="3379"/>
                      </a:cubicBezTo>
                      <a:cubicBezTo>
                        <a:pt x="1058" y="6366"/>
                        <a:pt x="3214" y="8342"/>
                        <a:pt x="5172" y="8342"/>
                      </a:cubicBezTo>
                      <a:cubicBezTo>
                        <a:pt x="5783" y="8342"/>
                        <a:pt x="6375" y="8149"/>
                        <a:pt x="6893" y="7735"/>
                      </a:cubicBezTo>
                      <a:cubicBezTo>
                        <a:pt x="9070" y="5992"/>
                        <a:pt x="10376" y="41"/>
                        <a:pt x="4426" y="41"/>
                      </a:cubicBezTo>
                      <a:cubicBezTo>
                        <a:pt x="4221" y="16"/>
                        <a:pt x="3991" y="0"/>
                        <a:pt x="3748" y="0"/>
                      </a:cubicBezTo>
                      <a:close/>
                    </a:path>
                  </a:pathLst>
                </a:custGeom>
                <a:solidFill>
                  <a:srgbClr val="A0CFED">
                    <a:alpha val="392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296" name="Google Shape;296;p16"/>
              <p:cNvGrpSpPr/>
              <p:nvPr/>
            </p:nvGrpSpPr>
            <p:grpSpPr>
              <a:xfrm>
                <a:off x="144975" y="90925"/>
                <a:ext cx="782500" cy="665375"/>
                <a:chOff x="-2569650" y="0"/>
                <a:chExt cx="782500" cy="665375"/>
              </a:xfrm>
            </p:grpSpPr>
            <p:sp>
              <p:nvSpPr>
                <p:cNvPr id="297" name="Google Shape;297;p16"/>
                <p:cNvSpPr/>
                <p:nvPr/>
              </p:nvSpPr>
              <p:spPr>
                <a:xfrm>
                  <a:off x="-2569650" y="0"/>
                  <a:ext cx="365100" cy="349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604" h="13966" extrusionOk="0">
                      <a:moveTo>
                        <a:pt x="7261" y="0"/>
                      </a:moveTo>
                      <a:cubicBezTo>
                        <a:pt x="5959" y="0"/>
                        <a:pt x="4811" y="1210"/>
                        <a:pt x="2866" y="2154"/>
                      </a:cubicBezTo>
                      <a:cubicBezTo>
                        <a:pt x="421" y="3341"/>
                        <a:pt x="1" y="2294"/>
                        <a:pt x="140" y="8861"/>
                      </a:cubicBezTo>
                      <a:cubicBezTo>
                        <a:pt x="228" y="12931"/>
                        <a:pt x="3478" y="13965"/>
                        <a:pt x="6183" y="13965"/>
                      </a:cubicBezTo>
                      <a:cubicBezTo>
                        <a:pt x="6970" y="13965"/>
                        <a:pt x="7712" y="13877"/>
                        <a:pt x="8315" y="13752"/>
                      </a:cubicBezTo>
                      <a:cubicBezTo>
                        <a:pt x="14603" y="12912"/>
                        <a:pt x="13556" y="8861"/>
                        <a:pt x="13695" y="5578"/>
                      </a:cubicBezTo>
                      <a:cubicBezTo>
                        <a:pt x="13835" y="2294"/>
                        <a:pt x="10132" y="1175"/>
                        <a:pt x="8315" y="267"/>
                      </a:cubicBezTo>
                      <a:cubicBezTo>
                        <a:pt x="7943" y="81"/>
                        <a:pt x="7597" y="0"/>
                        <a:pt x="726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98" name="Google Shape;298;p16"/>
                <p:cNvSpPr/>
                <p:nvPr/>
              </p:nvSpPr>
              <p:spPr>
                <a:xfrm>
                  <a:off x="-2556800" y="490000"/>
                  <a:ext cx="195050" cy="175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2" h="7015" extrusionOk="0">
                      <a:moveTo>
                        <a:pt x="4179" y="0"/>
                      </a:moveTo>
                      <a:cubicBezTo>
                        <a:pt x="3657" y="0"/>
                        <a:pt x="3053" y="132"/>
                        <a:pt x="2352" y="440"/>
                      </a:cubicBezTo>
                      <a:cubicBezTo>
                        <a:pt x="1653" y="555"/>
                        <a:pt x="227" y="1305"/>
                        <a:pt x="116" y="3373"/>
                      </a:cubicBezTo>
                      <a:cubicBezTo>
                        <a:pt x="1" y="5502"/>
                        <a:pt x="927" y="7015"/>
                        <a:pt x="3052" y="7015"/>
                      </a:cubicBezTo>
                      <a:cubicBezTo>
                        <a:pt x="3508" y="7015"/>
                        <a:pt x="4019" y="6945"/>
                        <a:pt x="4587" y="6797"/>
                      </a:cubicBezTo>
                      <a:cubicBezTo>
                        <a:pt x="7801" y="5959"/>
                        <a:pt x="7522" y="4981"/>
                        <a:pt x="7243" y="3373"/>
                      </a:cubicBezTo>
                      <a:cubicBezTo>
                        <a:pt x="7018" y="2089"/>
                        <a:pt x="6260" y="0"/>
                        <a:pt x="417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99" name="Google Shape;299;p16"/>
                <p:cNvSpPr/>
                <p:nvPr/>
              </p:nvSpPr>
              <p:spPr>
                <a:xfrm>
                  <a:off x="-2066575" y="25875"/>
                  <a:ext cx="279425" cy="259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77" h="10362" extrusionOk="0">
                      <a:moveTo>
                        <a:pt x="5588" y="1"/>
                      </a:moveTo>
                      <a:cubicBezTo>
                        <a:pt x="4237" y="47"/>
                        <a:pt x="1381" y="826"/>
                        <a:pt x="767" y="3564"/>
                      </a:cubicBezTo>
                      <a:cubicBezTo>
                        <a:pt x="0" y="6987"/>
                        <a:pt x="279" y="8734"/>
                        <a:pt x="3633" y="9782"/>
                      </a:cubicBezTo>
                      <a:cubicBezTo>
                        <a:pt x="4786" y="10142"/>
                        <a:pt x="5897" y="10362"/>
                        <a:pt x="6871" y="10362"/>
                      </a:cubicBezTo>
                      <a:cubicBezTo>
                        <a:pt x="8729" y="10362"/>
                        <a:pt x="10085" y="9561"/>
                        <a:pt x="10269" y="7407"/>
                      </a:cubicBezTo>
                      <a:cubicBezTo>
                        <a:pt x="10548" y="4123"/>
                        <a:pt x="11177" y="769"/>
                        <a:pt x="5588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300" name="Google Shape;300;p16"/>
              <p:cNvGrpSpPr/>
              <p:nvPr/>
            </p:nvGrpSpPr>
            <p:grpSpPr>
              <a:xfrm>
                <a:off x="7924450" y="163375"/>
                <a:ext cx="1052000" cy="1094500"/>
                <a:chOff x="-2627625" y="2098375"/>
                <a:chExt cx="1052000" cy="1094500"/>
              </a:xfrm>
            </p:grpSpPr>
            <p:sp>
              <p:nvSpPr>
                <p:cNvPr id="301" name="Google Shape;301;p16"/>
                <p:cNvSpPr/>
                <p:nvPr/>
              </p:nvSpPr>
              <p:spPr>
                <a:xfrm>
                  <a:off x="-2283000" y="2253925"/>
                  <a:ext cx="664475" cy="729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579" h="29190" extrusionOk="0">
                      <a:moveTo>
                        <a:pt x="15550" y="1"/>
                      </a:moveTo>
                      <a:cubicBezTo>
                        <a:pt x="10758" y="1"/>
                        <a:pt x="11074" y="2084"/>
                        <a:pt x="10633" y="4292"/>
                      </a:cubicBezTo>
                      <a:cubicBezTo>
                        <a:pt x="10117" y="6864"/>
                        <a:pt x="10117" y="8580"/>
                        <a:pt x="9090" y="9951"/>
                      </a:cubicBezTo>
                      <a:cubicBezTo>
                        <a:pt x="6517" y="10809"/>
                        <a:pt x="1339" y="13244"/>
                        <a:pt x="1202" y="16124"/>
                      </a:cubicBezTo>
                      <a:cubicBezTo>
                        <a:pt x="1030" y="19724"/>
                        <a:pt x="0" y="26926"/>
                        <a:pt x="6861" y="28642"/>
                      </a:cubicBezTo>
                      <a:cubicBezTo>
                        <a:pt x="8373" y="29020"/>
                        <a:pt x="9584" y="29189"/>
                        <a:pt x="10597" y="29189"/>
                      </a:cubicBezTo>
                      <a:cubicBezTo>
                        <a:pt x="14180" y="29189"/>
                        <a:pt x="15274" y="27066"/>
                        <a:pt x="18349" y="24526"/>
                      </a:cubicBezTo>
                      <a:cubicBezTo>
                        <a:pt x="22293" y="21267"/>
                        <a:pt x="26579" y="19038"/>
                        <a:pt x="26579" y="15094"/>
                      </a:cubicBezTo>
                      <a:cubicBezTo>
                        <a:pt x="26579" y="11150"/>
                        <a:pt x="26065" y="1033"/>
                        <a:pt x="18349" y="178"/>
                      </a:cubicBezTo>
                      <a:cubicBezTo>
                        <a:pt x="17261" y="57"/>
                        <a:pt x="16337" y="1"/>
                        <a:pt x="15550" y="1"/>
                      </a:cubicBezTo>
                      <a:close/>
                    </a:path>
                  </a:pathLst>
                </a:custGeom>
                <a:solidFill>
                  <a:srgbClr val="A0CFED">
                    <a:alpha val="392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02" name="Google Shape;302;p16"/>
                <p:cNvSpPr/>
                <p:nvPr/>
              </p:nvSpPr>
              <p:spPr>
                <a:xfrm>
                  <a:off x="-2627625" y="2305475"/>
                  <a:ext cx="403704" cy="2272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920" h="11774" extrusionOk="0">
                      <a:moveTo>
                        <a:pt x="12346" y="1"/>
                      </a:moveTo>
                      <a:cubicBezTo>
                        <a:pt x="0" y="1"/>
                        <a:pt x="3087" y="11661"/>
                        <a:pt x="8402" y="11661"/>
                      </a:cubicBezTo>
                      <a:cubicBezTo>
                        <a:pt x="11509" y="11661"/>
                        <a:pt x="10633" y="10290"/>
                        <a:pt x="12346" y="9946"/>
                      </a:cubicBezTo>
                      <a:cubicBezTo>
                        <a:pt x="12396" y="9936"/>
                        <a:pt x="12447" y="9931"/>
                        <a:pt x="12501" y="9931"/>
                      </a:cubicBezTo>
                      <a:cubicBezTo>
                        <a:pt x="13551" y="9931"/>
                        <a:pt x="15238" y="11774"/>
                        <a:pt x="16786" y="11774"/>
                      </a:cubicBezTo>
                      <a:cubicBezTo>
                        <a:pt x="17860" y="11774"/>
                        <a:pt x="18867" y="10888"/>
                        <a:pt x="19548" y="7889"/>
                      </a:cubicBezTo>
                      <a:cubicBezTo>
                        <a:pt x="20920" y="1854"/>
                        <a:pt x="15091" y="116"/>
                        <a:pt x="12346" y="1"/>
                      </a:cubicBezTo>
                      <a:close/>
                    </a:path>
                  </a:pathLst>
                </a:custGeom>
                <a:solidFill>
                  <a:srgbClr val="A0CFED">
                    <a:alpha val="392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03" name="Google Shape;303;p16"/>
                <p:cNvSpPr/>
                <p:nvPr/>
              </p:nvSpPr>
              <p:spPr>
                <a:xfrm>
                  <a:off x="-1820025" y="2957050"/>
                  <a:ext cx="244400" cy="235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76" h="9433" extrusionOk="0">
                      <a:moveTo>
                        <a:pt x="4889" y="1"/>
                      </a:moveTo>
                      <a:cubicBezTo>
                        <a:pt x="2188" y="1"/>
                        <a:pt x="0" y="2112"/>
                        <a:pt x="0" y="4718"/>
                      </a:cubicBezTo>
                      <a:cubicBezTo>
                        <a:pt x="0" y="7321"/>
                        <a:pt x="2188" y="9432"/>
                        <a:pt x="4889" y="9432"/>
                      </a:cubicBezTo>
                      <a:cubicBezTo>
                        <a:pt x="7587" y="9432"/>
                        <a:pt x="9775" y="7321"/>
                        <a:pt x="9775" y="4718"/>
                      </a:cubicBezTo>
                      <a:cubicBezTo>
                        <a:pt x="9775" y="2112"/>
                        <a:pt x="7587" y="1"/>
                        <a:pt x="4889" y="1"/>
                      </a:cubicBezTo>
                      <a:close/>
                    </a:path>
                  </a:pathLst>
                </a:custGeom>
                <a:solidFill>
                  <a:srgbClr val="A0CFED">
                    <a:alpha val="392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04" name="Google Shape;304;p16"/>
                <p:cNvSpPr/>
                <p:nvPr/>
              </p:nvSpPr>
              <p:spPr>
                <a:xfrm>
                  <a:off x="-2275375" y="2098375"/>
                  <a:ext cx="167200" cy="161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88" h="6453" extrusionOk="0">
                      <a:moveTo>
                        <a:pt x="3344" y="0"/>
                      </a:moveTo>
                      <a:cubicBezTo>
                        <a:pt x="1498" y="0"/>
                        <a:pt x="1" y="1444"/>
                        <a:pt x="1" y="3226"/>
                      </a:cubicBezTo>
                      <a:cubicBezTo>
                        <a:pt x="1" y="5008"/>
                        <a:pt x="1498" y="6452"/>
                        <a:pt x="3344" y="6452"/>
                      </a:cubicBezTo>
                      <a:cubicBezTo>
                        <a:pt x="5191" y="6452"/>
                        <a:pt x="6687" y="5008"/>
                        <a:pt x="6687" y="3226"/>
                      </a:cubicBezTo>
                      <a:cubicBezTo>
                        <a:pt x="6687" y="1444"/>
                        <a:pt x="5191" y="0"/>
                        <a:pt x="3344" y="0"/>
                      </a:cubicBezTo>
                      <a:close/>
                    </a:path>
                  </a:pathLst>
                </a:custGeom>
                <a:solidFill>
                  <a:srgbClr val="A0CFED">
                    <a:alpha val="392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305" name="Google Shape;305;p16"/>
            <p:cNvGrpSpPr/>
            <p:nvPr/>
          </p:nvGrpSpPr>
          <p:grpSpPr>
            <a:xfrm rot="10800000">
              <a:off x="77563" y="147925"/>
              <a:ext cx="782500" cy="349150"/>
              <a:chOff x="-2569650" y="0"/>
              <a:chExt cx="782500" cy="349150"/>
            </a:xfrm>
          </p:grpSpPr>
          <p:sp>
            <p:nvSpPr>
              <p:cNvPr id="306" name="Google Shape;306;p16"/>
              <p:cNvSpPr/>
              <p:nvPr/>
            </p:nvSpPr>
            <p:spPr>
              <a:xfrm>
                <a:off x="-2569650" y="0"/>
                <a:ext cx="365100" cy="349150"/>
              </a:xfrm>
              <a:custGeom>
                <a:avLst/>
                <a:gdLst/>
                <a:ahLst/>
                <a:cxnLst/>
                <a:rect l="l" t="t" r="r" b="b"/>
                <a:pathLst>
                  <a:path w="14604" h="13966" extrusionOk="0">
                    <a:moveTo>
                      <a:pt x="7261" y="0"/>
                    </a:moveTo>
                    <a:cubicBezTo>
                      <a:pt x="5959" y="0"/>
                      <a:pt x="4811" y="1210"/>
                      <a:pt x="2866" y="2154"/>
                    </a:cubicBezTo>
                    <a:cubicBezTo>
                      <a:pt x="421" y="3341"/>
                      <a:pt x="1" y="2294"/>
                      <a:pt x="140" y="8861"/>
                    </a:cubicBezTo>
                    <a:cubicBezTo>
                      <a:pt x="228" y="12931"/>
                      <a:pt x="3478" y="13965"/>
                      <a:pt x="6183" y="13965"/>
                    </a:cubicBezTo>
                    <a:cubicBezTo>
                      <a:pt x="6970" y="13965"/>
                      <a:pt x="7712" y="13877"/>
                      <a:pt x="8315" y="13752"/>
                    </a:cubicBezTo>
                    <a:cubicBezTo>
                      <a:pt x="14603" y="12912"/>
                      <a:pt x="13556" y="8861"/>
                      <a:pt x="13695" y="5578"/>
                    </a:cubicBezTo>
                    <a:cubicBezTo>
                      <a:pt x="13835" y="2294"/>
                      <a:pt x="10132" y="1175"/>
                      <a:pt x="8315" y="267"/>
                    </a:cubicBezTo>
                    <a:cubicBezTo>
                      <a:pt x="7943" y="81"/>
                      <a:pt x="7597" y="0"/>
                      <a:pt x="726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7" name="Google Shape;307;p16"/>
              <p:cNvSpPr/>
              <p:nvPr/>
            </p:nvSpPr>
            <p:spPr>
              <a:xfrm>
                <a:off x="-2066575" y="25875"/>
                <a:ext cx="279425" cy="259050"/>
              </a:xfrm>
              <a:custGeom>
                <a:avLst/>
                <a:gdLst/>
                <a:ahLst/>
                <a:cxnLst/>
                <a:rect l="l" t="t" r="r" b="b"/>
                <a:pathLst>
                  <a:path w="11177" h="10362" extrusionOk="0">
                    <a:moveTo>
                      <a:pt x="5588" y="1"/>
                    </a:moveTo>
                    <a:cubicBezTo>
                      <a:pt x="4237" y="47"/>
                      <a:pt x="1381" y="826"/>
                      <a:pt x="767" y="3564"/>
                    </a:cubicBezTo>
                    <a:cubicBezTo>
                      <a:pt x="0" y="6987"/>
                      <a:pt x="279" y="8734"/>
                      <a:pt x="3633" y="9782"/>
                    </a:cubicBezTo>
                    <a:cubicBezTo>
                      <a:pt x="4786" y="10142"/>
                      <a:pt x="5897" y="10362"/>
                      <a:pt x="6871" y="10362"/>
                    </a:cubicBezTo>
                    <a:cubicBezTo>
                      <a:pt x="8729" y="10362"/>
                      <a:pt x="10085" y="9561"/>
                      <a:pt x="10269" y="7407"/>
                    </a:cubicBezTo>
                    <a:cubicBezTo>
                      <a:pt x="10548" y="4123"/>
                      <a:pt x="11177" y="769"/>
                      <a:pt x="558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08" name="Google Shape;308;p16"/>
            <p:cNvSpPr/>
            <p:nvPr/>
          </p:nvSpPr>
          <p:spPr>
            <a:xfrm rot="10800000">
              <a:off x="113438" y="651425"/>
              <a:ext cx="279425" cy="259050"/>
            </a:xfrm>
            <a:custGeom>
              <a:avLst/>
              <a:gdLst/>
              <a:ahLst/>
              <a:cxnLst/>
              <a:rect l="l" t="t" r="r" b="b"/>
              <a:pathLst>
                <a:path w="11177" h="10362" extrusionOk="0">
                  <a:moveTo>
                    <a:pt x="5588" y="1"/>
                  </a:moveTo>
                  <a:cubicBezTo>
                    <a:pt x="4237" y="47"/>
                    <a:pt x="1381" y="826"/>
                    <a:pt x="767" y="3564"/>
                  </a:cubicBezTo>
                  <a:cubicBezTo>
                    <a:pt x="0" y="6987"/>
                    <a:pt x="279" y="8734"/>
                    <a:pt x="3633" y="9782"/>
                  </a:cubicBezTo>
                  <a:cubicBezTo>
                    <a:pt x="4786" y="10142"/>
                    <a:pt x="5897" y="10362"/>
                    <a:pt x="6871" y="10362"/>
                  </a:cubicBezTo>
                  <a:cubicBezTo>
                    <a:pt x="8729" y="10362"/>
                    <a:pt x="10085" y="9561"/>
                    <a:pt x="10269" y="7407"/>
                  </a:cubicBezTo>
                  <a:cubicBezTo>
                    <a:pt x="10548" y="4123"/>
                    <a:pt x="11177" y="769"/>
                    <a:pt x="558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5">
  <p:cSld name="CUSTOM_1_1_1_1_1">
    <p:spTree>
      <p:nvGrpSpPr>
        <p:cNvPr id="1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17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6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3100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311" name="Google Shape;311;p17"/>
          <p:cNvGrpSpPr/>
          <p:nvPr/>
        </p:nvGrpSpPr>
        <p:grpSpPr>
          <a:xfrm rot="10800000">
            <a:off x="66687" y="90622"/>
            <a:ext cx="8967431" cy="4962267"/>
            <a:chOff x="77541" y="90925"/>
            <a:chExt cx="8898909" cy="4924350"/>
          </a:xfrm>
        </p:grpSpPr>
        <p:grpSp>
          <p:nvGrpSpPr>
            <p:cNvPr id="312" name="Google Shape;312;p17"/>
            <p:cNvGrpSpPr/>
            <p:nvPr/>
          </p:nvGrpSpPr>
          <p:grpSpPr>
            <a:xfrm rot="10800000">
              <a:off x="77541" y="90925"/>
              <a:ext cx="8898909" cy="4924350"/>
              <a:chOff x="34663" y="90925"/>
              <a:chExt cx="8898909" cy="4924350"/>
            </a:xfrm>
          </p:grpSpPr>
          <p:grpSp>
            <p:nvGrpSpPr>
              <p:cNvPr id="313" name="Google Shape;313;p17"/>
              <p:cNvGrpSpPr/>
              <p:nvPr/>
            </p:nvGrpSpPr>
            <p:grpSpPr>
              <a:xfrm>
                <a:off x="34663" y="3951650"/>
                <a:ext cx="1003125" cy="1063625"/>
                <a:chOff x="-2656675" y="4173925"/>
                <a:chExt cx="1003125" cy="1063625"/>
              </a:xfrm>
            </p:grpSpPr>
            <p:sp>
              <p:nvSpPr>
                <p:cNvPr id="314" name="Google Shape;314;p17"/>
                <p:cNvSpPr/>
                <p:nvPr/>
              </p:nvSpPr>
              <p:spPr>
                <a:xfrm>
                  <a:off x="-2656675" y="4632525"/>
                  <a:ext cx="672875" cy="605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915" h="24201" extrusionOk="0">
                      <a:moveTo>
                        <a:pt x="10539" y="1"/>
                      </a:moveTo>
                      <a:cubicBezTo>
                        <a:pt x="9569" y="1"/>
                        <a:pt x="8467" y="244"/>
                        <a:pt x="7171" y="828"/>
                      </a:cubicBezTo>
                      <a:cubicBezTo>
                        <a:pt x="4558" y="1748"/>
                        <a:pt x="1" y="5445"/>
                        <a:pt x="2670" y="12878"/>
                      </a:cubicBezTo>
                      <a:cubicBezTo>
                        <a:pt x="6010" y="22168"/>
                        <a:pt x="11382" y="24201"/>
                        <a:pt x="14865" y="24201"/>
                      </a:cubicBezTo>
                      <a:cubicBezTo>
                        <a:pt x="18349" y="24201"/>
                        <a:pt x="26915" y="21007"/>
                        <a:pt x="25463" y="12878"/>
                      </a:cubicBezTo>
                      <a:cubicBezTo>
                        <a:pt x="24011" y="4747"/>
                        <a:pt x="22415" y="7071"/>
                        <a:pt x="18641" y="4747"/>
                      </a:cubicBezTo>
                      <a:cubicBezTo>
                        <a:pt x="15708" y="2944"/>
                        <a:pt x="13914" y="1"/>
                        <a:pt x="10539" y="1"/>
                      </a:cubicBezTo>
                      <a:close/>
                    </a:path>
                  </a:pathLst>
                </a:custGeom>
                <a:solidFill>
                  <a:srgbClr val="A0CFED">
                    <a:alpha val="392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15" name="Google Shape;315;p17"/>
                <p:cNvSpPr/>
                <p:nvPr/>
              </p:nvSpPr>
              <p:spPr>
                <a:xfrm>
                  <a:off x="-2544175" y="4173925"/>
                  <a:ext cx="353525" cy="291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141" h="11667" extrusionOk="0">
                      <a:moveTo>
                        <a:pt x="6848" y="0"/>
                      </a:moveTo>
                      <a:cubicBezTo>
                        <a:pt x="5294" y="0"/>
                        <a:pt x="3738" y="383"/>
                        <a:pt x="2671" y="1316"/>
                      </a:cubicBezTo>
                      <a:cubicBezTo>
                        <a:pt x="1752" y="2234"/>
                        <a:pt x="1" y="4568"/>
                        <a:pt x="349" y="6542"/>
                      </a:cubicBezTo>
                      <a:cubicBezTo>
                        <a:pt x="673" y="8380"/>
                        <a:pt x="3975" y="11667"/>
                        <a:pt x="7199" y="11667"/>
                      </a:cubicBezTo>
                      <a:cubicBezTo>
                        <a:pt x="8305" y="11667"/>
                        <a:pt x="9401" y="11280"/>
                        <a:pt x="10365" y="10317"/>
                      </a:cubicBezTo>
                      <a:cubicBezTo>
                        <a:pt x="14141" y="6542"/>
                        <a:pt x="13415" y="2768"/>
                        <a:pt x="11527" y="1316"/>
                      </a:cubicBezTo>
                      <a:cubicBezTo>
                        <a:pt x="10506" y="531"/>
                        <a:pt x="8679" y="0"/>
                        <a:pt x="6848" y="0"/>
                      </a:cubicBezTo>
                      <a:close/>
                    </a:path>
                  </a:pathLst>
                </a:custGeom>
                <a:solidFill>
                  <a:srgbClr val="A0CFED">
                    <a:alpha val="392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16" name="Google Shape;316;p17"/>
                <p:cNvSpPr/>
                <p:nvPr/>
              </p:nvSpPr>
              <p:spPr>
                <a:xfrm>
                  <a:off x="-1912975" y="5018775"/>
                  <a:ext cx="259425" cy="208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377" h="8342" extrusionOk="0">
                      <a:moveTo>
                        <a:pt x="3748" y="0"/>
                      </a:moveTo>
                      <a:cubicBezTo>
                        <a:pt x="2156" y="0"/>
                        <a:pt x="1" y="659"/>
                        <a:pt x="506" y="3379"/>
                      </a:cubicBezTo>
                      <a:cubicBezTo>
                        <a:pt x="1058" y="6366"/>
                        <a:pt x="3214" y="8342"/>
                        <a:pt x="5172" y="8342"/>
                      </a:cubicBezTo>
                      <a:cubicBezTo>
                        <a:pt x="5783" y="8342"/>
                        <a:pt x="6375" y="8149"/>
                        <a:pt x="6893" y="7735"/>
                      </a:cubicBezTo>
                      <a:cubicBezTo>
                        <a:pt x="9070" y="5992"/>
                        <a:pt x="10376" y="41"/>
                        <a:pt x="4426" y="41"/>
                      </a:cubicBezTo>
                      <a:cubicBezTo>
                        <a:pt x="4221" y="16"/>
                        <a:pt x="3991" y="0"/>
                        <a:pt x="3748" y="0"/>
                      </a:cubicBezTo>
                      <a:close/>
                    </a:path>
                  </a:pathLst>
                </a:custGeom>
                <a:solidFill>
                  <a:srgbClr val="A0CFED">
                    <a:alpha val="392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317" name="Google Shape;317;p17"/>
              <p:cNvGrpSpPr/>
              <p:nvPr/>
            </p:nvGrpSpPr>
            <p:grpSpPr>
              <a:xfrm>
                <a:off x="144975" y="90925"/>
                <a:ext cx="782500" cy="665375"/>
                <a:chOff x="-2569650" y="0"/>
                <a:chExt cx="782500" cy="665375"/>
              </a:xfrm>
            </p:grpSpPr>
            <p:sp>
              <p:nvSpPr>
                <p:cNvPr id="318" name="Google Shape;318;p17"/>
                <p:cNvSpPr/>
                <p:nvPr/>
              </p:nvSpPr>
              <p:spPr>
                <a:xfrm>
                  <a:off x="-2569650" y="0"/>
                  <a:ext cx="365100" cy="349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604" h="13966" extrusionOk="0">
                      <a:moveTo>
                        <a:pt x="7261" y="0"/>
                      </a:moveTo>
                      <a:cubicBezTo>
                        <a:pt x="5959" y="0"/>
                        <a:pt x="4811" y="1210"/>
                        <a:pt x="2866" y="2154"/>
                      </a:cubicBezTo>
                      <a:cubicBezTo>
                        <a:pt x="421" y="3341"/>
                        <a:pt x="1" y="2294"/>
                        <a:pt x="140" y="8861"/>
                      </a:cubicBezTo>
                      <a:cubicBezTo>
                        <a:pt x="228" y="12931"/>
                        <a:pt x="3478" y="13965"/>
                        <a:pt x="6183" y="13965"/>
                      </a:cubicBezTo>
                      <a:cubicBezTo>
                        <a:pt x="6970" y="13965"/>
                        <a:pt x="7712" y="13877"/>
                        <a:pt x="8315" y="13752"/>
                      </a:cubicBezTo>
                      <a:cubicBezTo>
                        <a:pt x="14603" y="12912"/>
                        <a:pt x="13556" y="8861"/>
                        <a:pt x="13695" y="5578"/>
                      </a:cubicBezTo>
                      <a:cubicBezTo>
                        <a:pt x="13835" y="2294"/>
                        <a:pt x="10132" y="1175"/>
                        <a:pt x="8315" y="267"/>
                      </a:cubicBezTo>
                      <a:cubicBezTo>
                        <a:pt x="7943" y="81"/>
                        <a:pt x="7597" y="0"/>
                        <a:pt x="726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19" name="Google Shape;319;p17"/>
                <p:cNvSpPr/>
                <p:nvPr/>
              </p:nvSpPr>
              <p:spPr>
                <a:xfrm>
                  <a:off x="-2556800" y="490000"/>
                  <a:ext cx="195050" cy="175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2" h="7015" extrusionOk="0">
                      <a:moveTo>
                        <a:pt x="4179" y="0"/>
                      </a:moveTo>
                      <a:cubicBezTo>
                        <a:pt x="3657" y="0"/>
                        <a:pt x="3053" y="132"/>
                        <a:pt x="2352" y="440"/>
                      </a:cubicBezTo>
                      <a:cubicBezTo>
                        <a:pt x="1653" y="555"/>
                        <a:pt x="227" y="1305"/>
                        <a:pt x="116" y="3373"/>
                      </a:cubicBezTo>
                      <a:cubicBezTo>
                        <a:pt x="1" y="5502"/>
                        <a:pt x="927" y="7015"/>
                        <a:pt x="3052" y="7015"/>
                      </a:cubicBezTo>
                      <a:cubicBezTo>
                        <a:pt x="3508" y="7015"/>
                        <a:pt x="4019" y="6945"/>
                        <a:pt x="4587" y="6797"/>
                      </a:cubicBezTo>
                      <a:cubicBezTo>
                        <a:pt x="7801" y="5959"/>
                        <a:pt x="7522" y="4981"/>
                        <a:pt x="7243" y="3373"/>
                      </a:cubicBezTo>
                      <a:cubicBezTo>
                        <a:pt x="7018" y="2089"/>
                        <a:pt x="6260" y="0"/>
                        <a:pt x="417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20" name="Google Shape;320;p17"/>
                <p:cNvSpPr/>
                <p:nvPr/>
              </p:nvSpPr>
              <p:spPr>
                <a:xfrm>
                  <a:off x="-2066575" y="25875"/>
                  <a:ext cx="279425" cy="259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77" h="10362" extrusionOk="0">
                      <a:moveTo>
                        <a:pt x="5588" y="1"/>
                      </a:moveTo>
                      <a:cubicBezTo>
                        <a:pt x="4237" y="47"/>
                        <a:pt x="1381" y="826"/>
                        <a:pt x="767" y="3564"/>
                      </a:cubicBezTo>
                      <a:cubicBezTo>
                        <a:pt x="0" y="6987"/>
                        <a:pt x="279" y="8734"/>
                        <a:pt x="3633" y="9782"/>
                      </a:cubicBezTo>
                      <a:cubicBezTo>
                        <a:pt x="4786" y="10142"/>
                        <a:pt x="5897" y="10362"/>
                        <a:pt x="6871" y="10362"/>
                      </a:cubicBezTo>
                      <a:cubicBezTo>
                        <a:pt x="8729" y="10362"/>
                        <a:pt x="10085" y="9561"/>
                        <a:pt x="10269" y="7407"/>
                      </a:cubicBezTo>
                      <a:cubicBezTo>
                        <a:pt x="10548" y="4123"/>
                        <a:pt x="11177" y="769"/>
                        <a:pt x="5588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321" name="Google Shape;321;p17"/>
              <p:cNvGrpSpPr/>
              <p:nvPr/>
            </p:nvGrpSpPr>
            <p:grpSpPr>
              <a:xfrm>
                <a:off x="7872996" y="214531"/>
                <a:ext cx="1060575" cy="922227"/>
                <a:chOff x="-2679079" y="2149531"/>
                <a:chExt cx="1060575" cy="922227"/>
              </a:xfrm>
            </p:grpSpPr>
            <p:sp>
              <p:nvSpPr>
                <p:cNvPr id="322" name="Google Shape;322;p17"/>
                <p:cNvSpPr/>
                <p:nvPr/>
              </p:nvSpPr>
              <p:spPr>
                <a:xfrm>
                  <a:off x="-2022239" y="2253924"/>
                  <a:ext cx="403735" cy="4433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579" h="29190" extrusionOk="0">
                      <a:moveTo>
                        <a:pt x="15550" y="1"/>
                      </a:moveTo>
                      <a:cubicBezTo>
                        <a:pt x="10758" y="1"/>
                        <a:pt x="11074" y="2084"/>
                        <a:pt x="10633" y="4292"/>
                      </a:cubicBezTo>
                      <a:cubicBezTo>
                        <a:pt x="10117" y="6864"/>
                        <a:pt x="10117" y="8580"/>
                        <a:pt x="9090" y="9951"/>
                      </a:cubicBezTo>
                      <a:cubicBezTo>
                        <a:pt x="6517" y="10809"/>
                        <a:pt x="1339" y="13244"/>
                        <a:pt x="1202" y="16124"/>
                      </a:cubicBezTo>
                      <a:cubicBezTo>
                        <a:pt x="1030" y="19724"/>
                        <a:pt x="0" y="26926"/>
                        <a:pt x="6861" y="28642"/>
                      </a:cubicBezTo>
                      <a:cubicBezTo>
                        <a:pt x="8373" y="29020"/>
                        <a:pt x="9584" y="29189"/>
                        <a:pt x="10597" y="29189"/>
                      </a:cubicBezTo>
                      <a:cubicBezTo>
                        <a:pt x="14180" y="29189"/>
                        <a:pt x="15274" y="27066"/>
                        <a:pt x="18349" y="24526"/>
                      </a:cubicBezTo>
                      <a:cubicBezTo>
                        <a:pt x="22293" y="21267"/>
                        <a:pt x="26579" y="19038"/>
                        <a:pt x="26579" y="15094"/>
                      </a:cubicBezTo>
                      <a:cubicBezTo>
                        <a:pt x="26579" y="11150"/>
                        <a:pt x="26065" y="1033"/>
                        <a:pt x="18349" y="178"/>
                      </a:cubicBezTo>
                      <a:cubicBezTo>
                        <a:pt x="17261" y="57"/>
                        <a:pt x="16337" y="1"/>
                        <a:pt x="15550" y="1"/>
                      </a:cubicBezTo>
                      <a:close/>
                    </a:path>
                  </a:pathLst>
                </a:custGeom>
                <a:solidFill>
                  <a:srgbClr val="A0CFED">
                    <a:alpha val="392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23" name="Google Shape;323;p17"/>
                <p:cNvSpPr/>
                <p:nvPr/>
              </p:nvSpPr>
              <p:spPr>
                <a:xfrm>
                  <a:off x="-2679079" y="2253922"/>
                  <a:ext cx="403704" cy="2272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920" h="11774" extrusionOk="0">
                      <a:moveTo>
                        <a:pt x="12346" y="1"/>
                      </a:moveTo>
                      <a:cubicBezTo>
                        <a:pt x="0" y="1"/>
                        <a:pt x="3087" y="11661"/>
                        <a:pt x="8402" y="11661"/>
                      </a:cubicBezTo>
                      <a:cubicBezTo>
                        <a:pt x="11509" y="11661"/>
                        <a:pt x="10633" y="10290"/>
                        <a:pt x="12346" y="9946"/>
                      </a:cubicBezTo>
                      <a:cubicBezTo>
                        <a:pt x="12396" y="9936"/>
                        <a:pt x="12447" y="9931"/>
                        <a:pt x="12501" y="9931"/>
                      </a:cubicBezTo>
                      <a:cubicBezTo>
                        <a:pt x="13551" y="9931"/>
                        <a:pt x="15238" y="11774"/>
                        <a:pt x="16786" y="11774"/>
                      </a:cubicBezTo>
                      <a:cubicBezTo>
                        <a:pt x="17860" y="11774"/>
                        <a:pt x="18867" y="10888"/>
                        <a:pt x="19548" y="7889"/>
                      </a:cubicBezTo>
                      <a:cubicBezTo>
                        <a:pt x="20920" y="1854"/>
                        <a:pt x="15091" y="116"/>
                        <a:pt x="12346" y="1"/>
                      </a:cubicBezTo>
                      <a:close/>
                    </a:path>
                  </a:pathLst>
                </a:custGeom>
                <a:solidFill>
                  <a:srgbClr val="A0CFED">
                    <a:alpha val="392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24" name="Google Shape;324;p17"/>
                <p:cNvSpPr/>
                <p:nvPr/>
              </p:nvSpPr>
              <p:spPr>
                <a:xfrm>
                  <a:off x="-1880435" y="2835933"/>
                  <a:ext cx="244400" cy="235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76" h="9433" extrusionOk="0">
                      <a:moveTo>
                        <a:pt x="4889" y="1"/>
                      </a:moveTo>
                      <a:cubicBezTo>
                        <a:pt x="2188" y="1"/>
                        <a:pt x="0" y="2112"/>
                        <a:pt x="0" y="4718"/>
                      </a:cubicBezTo>
                      <a:cubicBezTo>
                        <a:pt x="0" y="7321"/>
                        <a:pt x="2188" y="9432"/>
                        <a:pt x="4889" y="9432"/>
                      </a:cubicBezTo>
                      <a:cubicBezTo>
                        <a:pt x="7587" y="9432"/>
                        <a:pt x="9775" y="7321"/>
                        <a:pt x="9775" y="4718"/>
                      </a:cubicBezTo>
                      <a:cubicBezTo>
                        <a:pt x="9775" y="2112"/>
                        <a:pt x="7587" y="1"/>
                        <a:pt x="4889" y="1"/>
                      </a:cubicBezTo>
                      <a:close/>
                    </a:path>
                  </a:pathLst>
                </a:custGeom>
                <a:solidFill>
                  <a:srgbClr val="A0CFED">
                    <a:alpha val="392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25" name="Google Shape;325;p17"/>
                <p:cNvSpPr/>
                <p:nvPr/>
              </p:nvSpPr>
              <p:spPr>
                <a:xfrm>
                  <a:off x="-2232406" y="2149531"/>
                  <a:ext cx="167200" cy="161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88" h="6453" extrusionOk="0">
                      <a:moveTo>
                        <a:pt x="3344" y="0"/>
                      </a:moveTo>
                      <a:cubicBezTo>
                        <a:pt x="1498" y="0"/>
                        <a:pt x="1" y="1444"/>
                        <a:pt x="1" y="3226"/>
                      </a:cubicBezTo>
                      <a:cubicBezTo>
                        <a:pt x="1" y="5008"/>
                        <a:pt x="1498" y="6452"/>
                        <a:pt x="3344" y="6452"/>
                      </a:cubicBezTo>
                      <a:cubicBezTo>
                        <a:pt x="5191" y="6452"/>
                        <a:pt x="6687" y="5008"/>
                        <a:pt x="6687" y="3226"/>
                      </a:cubicBezTo>
                      <a:cubicBezTo>
                        <a:pt x="6687" y="1444"/>
                        <a:pt x="5191" y="0"/>
                        <a:pt x="3344" y="0"/>
                      </a:cubicBezTo>
                      <a:close/>
                    </a:path>
                  </a:pathLst>
                </a:custGeom>
                <a:solidFill>
                  <a:srgbClr val="A0CFED">
                    <a:alpha val="392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326" name="Google Shape;326;p17"/>
            <p:cNvGrpSpPr/>
            <p:nvPr/>
          </p:nvGrpSpPr>
          <p:grpSpPr>
            <a:xfrm rot="10800000">
              <a:off x="77563" y="147925"/>
              <a:ext cx="782500" cy="349150"/>
              <a:chOff x="-2569650" y="0"/>
              <a:chExt cx="782500" cy="349150"/>
            </a:xfrm>
          </p:grpSpPr>
          <p:sp>
            <p:nvSpPr>
              <p:cNvPr id="327" name="Google Shape;327;p17"/>
              <p:cNvSpPr/>
              <p:nvPr/>
            </p:nvSpPr>
            <p:spPr>
              <a:xfrm>
                <a:off x="-2569650" y="0"/>
                <a:ext cx="365100" cy="349150"/>
              </a:xfrm>
              <a:custGeom>
                <a:avLst/>
                <a:gdLst/>
                <a:ahLst/>
                <a:cxnLst/>
                <a:rect l="l" t="t" r="r" b="b"/>
                <a:pathLst>
                  <a:path w="14604" h="13966" extrusionOk="0">
                    <a:moveTo>
                      <a:pt x="7261" y="0"/>
                    </a:moveTo>
                    <a:cubicBezTo>
                      <a:pt x="5959" y="0"/>
                      <a:pt x="4811" y="1210"/>
                      <a:pt x="2866" y="2154"/>
                    </a:cubicBezTo>
                    <a:cubicBezTo>
                      <a:pt x="421" y="3341"/>
                      <a:pt x="1" y="2294"/>
                      <a:pt x="140" y="8861"/>
                    </a:cubicBezTo>
                    <a:cubicBezTo>
                      <a:pt x="228" y="12931"/>
                      <a:pt x="3478" y="13965"/>
                      <a:pt x="6183" y="13965"/>
                    </a:cubicBezTo>
                    <a:cubicBezTo>
                      <a:pt x="6970" y="13965"/>
                      <a:pt x="7712" y="13877"/>
                      <a:pt x="8315" y="13752"/>
                    </a:cubicBezTo>
                    <a:cubicBezTo>
                      <a:pt x="14603" y="12912"/>
                      <a:pt x="13556" y="8861"/>
                      <a:pt x="13695" y="5578"/>
                    </a:cubicBezTo>
                    <a:cubicBezTo>
                      <a:pt x="13835" y="2294"/>
                      <a:pt x="10132" y="1175"/>
                      <a:pt x="8315" y="267"/>
                    </a:cubicBezTo>
                    <a:cubicBezTo>
                      <a:pt x="7943" y="81"/>
                      <a:pt x="7597" y="0"/>
                      <a:pt x="726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" name="Google Shape;328;p17"/>
              <p:cNvSpPr/>
              <p:nvPr/>
            </p:nvSpPr>
            <p:spPr>
              <a:xfrm>
                <a:off x="-2066575" y="25875"/>
                <a:ext cx="279425" cy="259050"/>
              </a:xfrm>
              <a:custGeom>
                <a:avLst/>
                <a:gdLst/>
                <a:ahLst/>
                <a:cxnLst/>
                <a:rect l="l" t="t" r="r" b="b"/>
                <a:pathLst>
                  <a:path w="11177" h="10362" extrusionOk="0">
                    <a:moveTo>
                      <a:pt x="5588" y="1"/>
                    </a:moveTo>
                    <a:cubicBezTo>
                      <a:pt x="4237" y="47"/>
                      <a:pt x="1381" y="826"/>
                      <a:pt x="767" y="3564"/>
                    </a:cubicBezTo>
                    <a:cubicBezTo>
                      <a:pt x="0" y="6987"/>
                      <a:pt x="279" y="8734"/>
                      <a:pt x="3633" y="9782"/>
                    </a:cubicBezTo>
                    <a:cubicBezTo>
                      <a:pt x="4786" y="10142"/>
                      <a:pt x="5897" y="10362"/>
                      <a:pt x="6871" y="10362"/>
                    </a:cubicBezTo>
                    <a:cubicBezTo>
                      <a:pt x="8729" y="10362"/>
                      <a:pt x="10085" y="9561"/>
                      <a:pt x="10269" y="7407"/>
                    </a:cubicBezTo>
                    <a:cubicBezTo>
                      <a:pt x="10548" y="4123"/>
                      <a:pt x="11177" y="769"/>
                      <a:pt x="558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29" name="Google Shape;329;p17"/>
            <p:cNvSpPr/>
            <p:nvPr/>
          </p:nvSpPr>
          <p:spPr>
            <a:xfrm rot="10800000">
              <a:off x="113438" y="651425"/>
              <a:ext cx="279425" cy="259050"/>
            </a:xfrm>
            <a:custGeom>
              <a:avLst/>
              <a:gdLst/>
              <a:ahLst/>
              <a:cxnLst/>
              <a:rect l="l" t="t" r="r" b="b"/>
              <a:pathLst>
                <a:path w="11177" h="10362" extrusionOk="0">
                  <a:moveTo>
                    <a:pt x="5588" y="1"/>
                  </a:moveTo>
                  <a:cubicBezTo>
                    <a:pt x="4237" y="47"/>
                    <a:pt x="1381" y="826"/>
                    <a:pt x="767" y="3564"/>
                  </a:cubicBezTo>
                  <a:cubicBezTo>
                    <a:pt x="0" y="6987"/>
                    <a:pt x="279" y="8734"/>
                    <a:pt x="3633" y="9782"/>
                  </a:cubicBezTo>
                  <a:cubicBezTo>
                    <a:pt x="4786" y="10142"/>
                    <a:pt x="5897" y="10362"/>
                    <a:pt x="6871" y="10362"/>
                  </a:cubicBezTo>
                  <a:cubicBezTo>
                    <a:pt x="8729" y="10362"/>
                    <a:pt x="10085" y="9561"/>
                    <a:pt x="10269" y="7407"/>
                  </a:cubicBezTo>
                  <a:cubicBezTo>
                    <a:pt x="10548" y="4123"/>
                    <a:pt x="11177" y="769"/>
                    <a:pt x="558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6">
  <p:cSld name="CUSTOM_1_1_1_1_1_1"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18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6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3100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332" name="Google Shape;332;p18"/>
          <p:cNvGrpSpPr/>
          <p:nvPr/>
        </p:nvGrpSpPr>
        <p:grpSpPr>
          <a:xfrm rot="10800000">
            <a:off x="88287" y="90609"/>
            <a:ext cx="8967431" cy="4962267"/>
            <a:chOff x="77541" y="90925"/>
            <a:chExt cx="8898909" cy="4924350"/>
          </a:xfrm>
        </p:grpSpPr>
        <p:grpSp>
          <p:nvGrpSpPr>
            <p:cNvPr id="333" name="Google Shape;333;p18"/>
            <p:cNvGrpSpPr/>
            <p:nvPr/>
          </p:nvGrpSpPr>
          <p:grpSpPr>
            <a:xfrm rot="10800000">
              <a:off x="77541" y="90925"/>
              <a:ext cx="8898909" cy="4924350"/>
              <a:chOff x="34663" y="90925"/>
              <a:chExt cx="8898909" cy="4924350"/>
            </a:xfrm>
          </p:grpSpPr>
          <p:grpSp>
            <p:nvGrpSpPr>
              <p:cNvPr id="334" name="Google Shape;334;p18"/>
              <p:cNvGrpSpPr/>
              <p:nvPr/>
            </p:nvGrpSpPr>
            <p:grpSpPr>
              <a:xfrm>
                <a:off x="34663" y="3951650"/>
                <a:ext cx="1003125" cy="1063625"/>
                <a:chOff x="-2656675" y="4173925"/>
                <a:chExt cx="1003125" cy="1063625"/>
              </a:xfrm>
            </p:grpSpPr>
            <p:sp>
              <p:nvSpPr>
                <p:cNvPr id="335" name="Google Shape;335;p18"/>
                <p:cNvSpPr/>
                <p:nvPr/>
              </p:nvSpPr>
              <p:spPr>
                <a:xfrm>
                  <a:off x="-2656675" y="4632525"/>
                  <a:ext cx="672875" cy="605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915" h="24201" extrusionOk="0">
                      <a:moveTo>
                        <a:pt x="10539" y="1"/>
                      </a:moveTo>
                      <a:cubicBezTo>
                        <a:pt x="9569" y="1"/>
                        <a:pt x="8467" y="244"/>
                        <a:pt x="7171" y="828"/>
                      </a:cubicBezTo>
                      <a:cubicBezTo>
                        <a:pt x="4558" y="1748"/>
                        <a:pt x="1" y="5445"/>
                        <a:pt x="2670" y="12878"/>
                      </a:cubicBezTo>
                      <a:cubicBezTo>
                        <a:pt x="6010" y="22168"/>
                        <a:pt x="11382" y="24201"/>
                        <a:pt x="14865" y="24201"/>
                      </a:cubicBezTo>
                      <a:cubicBezTo>
                        <a:pt x="18349" y="24201"/>
                        <a:pt x="26915" y="21007"/>
                        <a:pt x="25463" y="12878"/>
                      </a:cubicBezTo>
                      <a:cubicBezTo>
                        <a:pt x="24011" y="4747"/>
                        <a:pt x="22415" y="7071"/>
                        <a:pt x="18641" y="4747"/>
                      </a:cubicBezTo>
                      <a:cubicBezTo>
                        <a:pt x="15708" y="2944"/>
                        <a:pt x="13914" y="1"/>
                        <a:pt x="1053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36" name="Google Shape;336;p18"/>
                <p:cNvSpPr/>
                <p:nvPr/>
              </p:nvSpPr>
              <p:spPr>
                <a:xfrm>
                  <a:off x="-2544175" y="4173925"/>
                  <a:ext cx="353525" cy="291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141" h="11667" extrusionOk="0">
                      <a:moveTo>
                        <a:pt x="6848" y="0"/>
                      </a:moveTo>
                      <a:cubicBezTo>
                        <a:pt x="5294" y="0"/>
                        <a:pt x="3738" y="383"/>
                        <a:pt x="2671" y="1316"/>
                      </a:cubicBezTo>
                      <a:cubicBezTo>
                        <a:pt x="1752" y="2234"/>
                        <a:pt x="1" y="4568"/>
                        <a:pt x="349" y="6542"/>
                      </a:cubicBezTo>
                      <a:cubicBezTo>
                        <a:pt x="673" y="8380"/>
                        <a:pt x="3975" y="11667"/>
                        <a:pt x="7199" y="11667"/>
                      </a:cubicBezTo>
                      <a:cubicBezTo>
                        <a:pt x="8305" y="11667"/>
                        <a:pt x="9401" y="11280"/>
                        <a:pt x="10365" y="10317"/>
                      </a:cubicBezTo>
                      <a:cubicBezTo>
                        <a:pt x="14141" y="6542"/>
                        <a:pt x="13415" y="2768"/>
                        <a:pt x="11527" y="1316"/>
                      </a:cubicBezTo>
                      <a:cubicBezTo>
                        <a:pt x="10506" y="531"/>
                        <a:pt x="8679" y="0"/>
                        <a:pt x="684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37" name="Google Shape;337;p18"/>
                <p:cNvSpPr/>
                <p:nvPr/>
              </p:nvSpPr>
              <p:spPr>
                <a:xfrm>
                  <a:off x="-1912975" y="5018775"/>
                  <a:ext cx="259425" cy="208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377" h="8342" extrusionOk="0">
                      <a:moveTo>
                        <a:pt x="3748" y="0"/>
                      </a:moveTo>
                      <a:cubicBezTo>
                        <a:pt x="2156" y="0"/>
                        <a:pt x="1" y="659"/>
                        <a:pt x="506" y="3379"/>
                      </a:cubicBezTo>
                      <a:cubicBezTo>
                        <a:pt x="1058" y="6366"/>
                        <a:pt x="3214" y="8342"/>
                        <a:pt x="5172" y="8342"/>
                      </a:cubicBezTo>
                      <a:cubicBezTo>
                        <a:pt x="5783" y="8342"/>
                        <a:pt x="6375" y="8149"/>
                        <a:pt x="6893" y="7735"/>
                      </a:cubicBezTo>
                      <a:cubicBezTo>
                        <a:pt x="9070" y="5992"/>
                        <a:pt x="10376" y="41"/>
                        <a:pt x="4426" y="41"/>
                      </a:cubicBezTo>
                      <a:cubicBezTo>
                        <a:pt x="4221" y="16"/>
                        <a:pt x="3991" y="0"/>
                        <a:pt x="374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338" name="Google Shape;338;p18"/>
              <p:cNvGrpSpPr/>
              <p:nvPr/>
            </p:nvGrpSpPr>
            <p:grpSpPr>
              <a:xfrm>
                <a:off x="144975" y="90925"/>
                <a:ext cx="782500" cy="665375"/>
                <a:chOff x="-2569650" y="0"/>
                <a:chExt cx="782500" cy="665375"/>
              </a:xfrm>
            </p:grpSpPr>
            <p:sp>
              <p:nvSpPr>
                <p:cNvPr id="339" name="Google Shape;339;p18"/>
                <p:cNvSpPr/>
                <p:nvPr/>
              </p:nvSpPr>
              <p:spPr>
                <a:xfrm>
                  <a:off x="-2569650" y="0"/>
                  <a:ext cx="365100" cy="349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604" h="13966" extrusionOk="0">
                      <a:moveTo>
                        <a:pt x="7261" y="0"/>
                      </a:moveTo>
                      <a:cubicBezTo>
                        <a:pt x="5959" y="0"/>
                        <a:pt x="4811" y="1210"/>
                        <a:pt x="2866" y="2154"/>
                      </a:cubicBezTo>
                      <a:cubicBezTo>
                        <a:pt x="421" y="3341"/>
                        <a:pt x="1" y="2294"/>
                        <a:pt x="140" y="8861"/>
                      </a:cubicBezTo>
                      <a:cubicBezTo>
                        <a:pt x="228" y="12931"/>
                        <a:pt x="3478" y="13965"/>
                        <a:pt x="6183" y="13965"/>
                      </a:cubicBezTo>
                      <a:cubicBezTo>
                        <a:pt x="6970" y="13965"/>
                        <a:pt x="7712" y="13877"/>
                        <a:pt x="8315" y="13752"/>
                      </a:cubicBezTo>
                      <a:cubicBezTo>
                        <a:pt x="14603" y="12912"/>
                        <a:pt x="13556" y="8861"/>
                        <a:pt x="13695" y="5578"/>
                      </a:cubicBezTo>
                      <a:cubicBezTo>
                        <a:pt x="13835" y="2294"/>
                        <a:pt x="10132" y="1175"/>
                        <a:pt x="8315" y="267"/>
                      </a:cubicBezTo>
                      <a:cubicBezTo>
                        <a:pt x="7943" y="81"/>
                        <a:pt x="7597" y="0"/>
                        <a:pt x="7261" y="0"/>
                      </a:cubicBezTo>
                      <a:close/>
                    </a:path>
                  </a:pathLst>
                </a:custGeom>
                <a:solidFill>
                  <a:srgbClr val="A0CFED">
                    <a:alpha val="392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0" name="Google Shape;340;p18"/>
                <p:cNvSpPr/>
                <p:nvPr/>
              </p:nvSpPr>
              <p:spPr>
                <a:xfrm>
                  <a:off x="-2556800" y="490000"/>
                  <a:ext cx="195050" cy="175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2" h="7015" extrusionOk="0">
                      <a:moveTo>
                        <a:pt x="4179" y="0"/>
                      </a:moveTo>
                      <a:cubicBezTo>
                        <a:pt x="3657" y="0"/>
                        <a:pt x="3053" y="132"/>
                        <a:pt x="2352" y="440"/>
                      </a:cubicBezTo>
                      <a:cubicBezTo>
                        <a:pt x="1653" y="555"/>
                        <a:pt x="227" y="1305"/>
                        <a:pt x="116" y="3373"/>
                      </a:cubicBezTo>
                      <a:cubicBezTo>
                        <a:pt x="1" y="5502"/>
                        <a:pt x="927" y="7015"/>
                        <a:pt x="3052" y="7015"/>
                      </a:cubicBezTo>
                      <a:cubicBezTo>
                        <a:pt x="3508" y="7015"/>
                        <a:pt x="4019" y="6945"/>
                        <a:pt x="4587" y="6797"/>
                      </a:cubicBezTo>
                      <a:cubicBezTo>
                        <a:pt x="7801" y="5959"/>
                        <a:pt x="7522" y="4981"/>
                        <a:pt x="7243" y="3373"/>
                      </a:cubicBezTo>
                      <a:cubicBezTo>
                        <a:pt x="7018" y="2089"/>
                        <a:pt x="6260" y="0"/>
                        <a:pt x="4179" y="0"/>
                      </a:cubicBezTo>
                      <a:close/>
                    </a:path>
                  </a:pathLst>
                </a:custGeom>
                <a:solidFill>
                  <a:srgbClr val="A0CFED">
                    <a:alpha val="392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1" name="Google Shape;341;p18"/>
                <p:cNvSpPr/>
                <p:nvPr/>
              </p:nvSpPr>
              <p:spPr>
                <a:xfrm>
                  <a:off x="-2066575" y="25875"/>
                  <a:ext cx="279425" cy="259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77" h="10362" extrusionOk="0">
                      <a:moveTo>
                        <a:pt x="5588" y="1"/>
                      </a:moveTo>
                      <a:cubicBezTo>
                        <a:pt x="4237" y="47"/>
                        <a:pt x="1381" y="826"/>
                        <a:pt x="767" y="3564"/>
                      </a:cubicBezTo>
                      <a:cubicBezTo>
                        <a:pt x="0" y="6987"/>
                        <a:pt x="279" y="8734"/>
                        <a:pt x="3633" y="9782"/>
                      </a:cubicBezTo>
                      <a:cubicBezTo>
                        <a:pt x="4786" y="10142"/>
                        <a:pt x="5897" y="10362"/>
                        <a:pt x="6871" y="10362"/>
                      </a:cubicBezTo>
                      <a:cubicBezTo>
                        <a:pt x="8729" y="10362"/>
                        <a:pt x="10085" y="9561"/>
                        <a:pt x="10269" y="7407"/>
                      </a:cubicBezTo>
                      <a:cubicBezTo>
                        <a:pt x="10548" y="4123"/>
                        <a:pt x="11177" y="769"/>
                        <a:pt x="5588" y="1"/>
                      </a:cubicBezTo>
                      <a:close/>
                    </a:path>
                  </a:pathLst>
                </a:custGeom>
                <a:solidFill>
                  <a:srgbClr val="A0CFED">
                    <a:alpha val="392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342" name="Google Shape;342;p18"/>
              <p:cNvGrpSpPr/>
              <p:nvPr/>
            </p:nvGrpSpPr>
            <p:grpSpPr>
              <a:xfrm>
                <a:off x="7872996" y="214531"/>
                <a:ext cx="1060575" cy="922227"/>
                <a:chOff x="-2679079" y="2149531"/>
                <a:chExt cx="1060575" cy="922227"/>
              </a:xfrm>
            </p:grpSpPr>
            <p:sp>
              <p:nvSpPr>
                <p:cNvPr id="343" name="Google Shape;343;p18"/>
                <p:cNvSpPr/>
                <p:nvPr/>
              </p:nvSpPr>
              <p:spPr>
                <a:xfrm>
                  <a:off x="-2022239" y="2253924"/>
                  <a:ext cx="403735" cy="4433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579" h="29190" extrusionOk="0">
                      <a:moveTo>
                        <a:pt x="15550" y="1"/>
                      </a:moveTo>
                      <a:cubicBezTo>
                        <a:pt x="10758" y="1"/>
                        <a:pt x="11074" y="2084"/>
                        <a:pt x="10633" y="4292"/>
                      </a:cubicBezTo>
                      <a:cubicBezTo>
                        <a:pt x="10117" y="6864"/>
                        <a:pt x="10117" y="8580"/>
                        <a:pt x="9090" y="9951"/>
                      </a:cubicBezTo>
                      <a:cubicBezTo>
                        <a:pt x="6517" y="10809"/>
                        <a:pt x="1339" y="13244"/>
                        <a:pt x="1202" y="16124"/>
                      </a:cubicBezTo>
                      <a:cubicBezTo>
                        <a:pt x="1030" y="19724"/>
                        <a:pt x="0" y="26926"/>
                        <a:pt x="6861" y="28642"/>
                      </a:cubicBezTo>
                      <a:cubicBezTo>
                        <a:pt x="8373" y="29020"/>
                        <a:pt x="9584" y="29189"/>
                        <a:pt x="10597" y="29189"/>
                      </a:cubicBezTo>
                      <a:cubicBezTo>
                        <a:pt x="14180" y="29189"/>
                        <a:pt x="15274" y="27066"/>
                        <a:pt x="18349" y="24526"/>
                      </a:cubicBezTo>
                      <a:cubicBezTo>
                        <a:pt x="22293" y="21267"/>
                        <a:pt x="26579" y="19038"/>
                        <a:pt x="26579" y="15094"/>
                      </a:cubicBezTo>
                      <a:cubicBezTo>
                        <a:pt x="26579" y="11150"/>
                        <a:pt x="26065" y="1033"/>
                        <a:pt x="18349" y="178"/>
                      </a:cubicBezTo>
                      <a:cubicBezTo>
                        <a:pt x="17261" y="57"/>
                        <a:pt x="16337" y="1"/>
                        <a:pt x="1555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4" name="Google Shape;344;p18"/>
                <p:cNvSpPr/>
                <p:nvPr/>
              </p:nvSpPr>
              <p:spPr>
                <a:xfrm>
                  <a:off x="-2679079" y="2253922"/>
                  <a:ext cx="403704" cy="2272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920" h="11774" extrusionOk="0">
                      <a:moveTo>
                        <a:pt x="12346" y="1"/>
                      </a:moveTo>
                      <a:cubicBezTo>
                        <a:pt x="0" y="1"/>
                        <a:pt x="3087" y="11661"/>
                        <a:pt x="8402" y="11661"/>
                      </a:cubicBezTo>
                      <a:cubicBezTo>
                        <a:pt x="11509" y="11661"/>
                        <a:pt x="10633" y="10290"/>
                        <a:pt x="12346" y="9946"/>
                      </a:cubicBezTo>
                      <a:cubicBezTo>
                        <a:pt x="12396" y="9936"/>
                        <a:pt x="12447" y="9931"/>
                        <a:pt x="12501" y="9931"/>
                      </a:cubicBezTo>
                      <a:cubicBezTo>
                        <a:pt x="13551" y="9931"/>
                        <a:pt x="15238" y="11774"/>
                        <a:pt x="16786" y="11774"/>
                      </a:cubicBezTo>
                      <a:cubicBezTo>
                        <a:pt x="17860" y="11774"/>
                        <a:pt x="18867" y="10888"/>
                        <a:pt x="19548" y="7889"/>
                      </a:cubicBezTo>
                      <a:cubicBezTo>
                        <a:pt x="20920" y="1854"/>
                        <a:pt x="15091" y="116"/>
                        <a:pt x="12346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5" name="Google Shape;345;p18"/>
                <p:cNvSpPr/>
                <p:nvPr/>
              </p:nvSpPr>
              <p:spPr>
                <a:xfrm>
                  <a:off x="-1880435" y="2835933"/>
                  <a:ext cx="244400" cy="235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76" h="9433" extrusionOk="0">
                      <a:moveTo>
                        <a:pt x="4889" y="1"/>
                      </a:moveTo>
                      <a:cubicBezTo>
                        <a:pt x="2188" y="1"/>
                        <a:pt x="0" y="2112"/>
                        <a:pt x="0" y="4718"/>
                      </a:cubicBezTo>
                      <a:cubicBezTo>
                        <a:pt x="0" y="7321"/>
                        <a:pt x="2188" y="9432"/>
                        <a:pt x="4889" y="9432"/>
                      </a:cubicBezTo>
                      <a:cubicBezTo>
                        <a:pt x="7587" y="9432"/>
                        <a:pt x="9775" y="7321"/>
                        <a:pt x="9775" y="4718"/>
                      </a:cubicBezTo>
                      <a:cubicBezTo>
                        <a:pt x="9775" y="2112"/>
                        <a:pt x="7587" y="1"/>
                        <a:pt x="488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6" name="Google Shape;346;p18"/>
                <p:cNvSpPr/>
                <p:nvPr/>
              </p:nvSpPr>
              <p:spPr>
                <a:xfrm>
                  <a:off x="-2232406" y="2149531"/>
                  <a:ext cx="167200" cy="161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88" h="6453" extrusionOk="0">
                      <a:moveTo>
                        <a:pt x="3344" y="0"/>
                      </a:moveTo>
                      <a:cubicBezTo>
                        <a:pt x="1498" y="0"/>
                        <a:pt x="1" y="1444"/>
                        <a:pt x="1" y="3226"/>
                      </a:cubicBezTo>
                      <a:cubicBezTo>
                        <a:pt x="1" y="5008"/>
                        <a:pt x="1498" y="6452"/>
                        <a:pt x="3344" y="6452"/>
                      </a:cubicBezTo>
                      <a:cubicBezTo>
                        <a:pt x="5191" y="6452"/>
                        <a:pt x="6687" y="5008"/>
                        <a:pt x="6687" y="3226"/>
                      </a:cubicBezTo>
                      <a:cubicBezTo>
                        <a:pt x="6687" y="1444"/>
                        <a:pt x="5191" y="0"/>
                        <a:pt x="3344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347" name="Google Shape;347;p18"/>
            <p:cNvGrpSpPr/>
            <p:nvPr/>
          </p:nvGrpSpPr>
          <p:grpSpPr>
            <a:xfrm rot="10800000">
              <a:off x="77563" y="147925"/>
              <a:ext cx="782500" cy="349150"/>
              <a:chOff x="-2569650" y="0"/>
              <a:chExt cx="782500" cy="349150"/>
            </a:xfrm>
          </p:grpSpPr>
          <p:sp>
            <p:nvSpPr>
              <p:cNvPr id="348" name="Google Shape;348;p18"/>
              <p:cNvSpPr/>
              <p:nvPr/>
            </p:nvSpPr>
            <p:spPr>
              <a:xfrm>
                <a:off x="-2569650" y="0"/>
                <a:ext cx="365100" cy="349150"/>
              </a:xfrm>
              <a:custGeom>
                <a:avLst/>
                <a:gdLst/>
                <a:ahLst/>
                <a:cxnLst/>
                <a:rect l="l" t="t" r="r" b="b"/>
                <a:pathLst>
                  <a:path w="14604" h="13966" extrusionOk="0">
                    <a:moveTo>
                      <a:pt x="7261" y="0"/>
                    </a:moveTo>
                    <a:cubicBezTo>
                      <a:pt x="5959" y="0"/>
                      <a:pt x="4811" y="1210"/>
                      <a:pt x="2866" y="2154"/>
                    </a:cubicBezTo>
                    <a:cubicBezTo>
                      <a:pt x="421" y="3341"/>
                      <a:pt x="1" y="2294"/>
                      <a:pt x="140" y="8861"/>
                    </a:cubicBezTo>
                    <a:cubicBezTo>
                      <a:pt x="228" y="12931"/>
                      <a:pt x="3478" y="13965"/>
                      <a:pt x="6183" y="13965"/>
                    </a:cubicBezTo>
                    <a:cubicBezTo>
                      <a:pt x="6970" y="13965"/>
                      <a:pt x="7712" y="13877"/>
                      <a:pt x="8315" y="13752"/>
                    </a:cubicBezTo>
                    <a:cubicBezTo>
                      <a:pt x="14603" y="12912"/>
                      <a:pt x="13556" y="8861"/>
                      <a:pt x="13695" y="5578"/>
                    </a:cubicBezTo>
                    <a:cubicBezTo>
                      <a:pt x="13835" y="2294"/>
                      <a:pt x="10132" y="1175"/>
                      <a:pt x="8315" y="267"/>
                    </a:cubicBezTo>
                    <a:cubicBezTo>
                      <a:pt x="7943" y="81"/>
                      <a:pt x="7597" y="0"/>
                      <a:pt x="7261" y="0"/>
                    </a:cubicBezTo>
                    <a:close/>
                  </a:path>
                </a:pathLst>
              </a:custGeom>
              <a:solidFill>
                <a:srgbClr val="A0CFED">
                  <a:alpha val="3924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9" name="Google Shape;349;p18"/>
              <p:cNvSpPr/>
              <p:nvPr/>
            </p:nvSpPr>
            <p:spPr>
              <a:xfrm>
                <a:off x="-2066575" y="25875"/>
                <a:ext cx="279425" cy="259050"/>
              </a:xfrm>
              <a:custGeom>
                <a:avLst/>
                <a:gdLst/>
                <a:ahLst/>
                <a:cxnLst/>
                <a:rect l="l" t="t" r="r" b="b"/>
                <a:pathLst>
                  <a:path w="11177" h="10362" extrusionOk="0">
                    <a:moveTo>
                      <a:pt x="5588" y="1"/>
                    </a:moveTo>
                    <a:cubicBezTo>
                      <a:pt x="4237" y="47"/>
                      <a:pt x="1381" y="826"/>
                      <a:pt x="767" y="3564"/>
                    </a:cubicBezTo>
                    <a:cubicBezTo>
                      <a:pt x="0" y="6987"/>
                      <a:pt x="279" y="8734"/>
                      <a:pt x="3633" y="9782"/>
                    </a:cubicBezTo>
                    <a:cubicBezTo>
                      <a:pt x="4786" y="10142"/>
                      <a:pt x="5897" y="10362"/>
                      <a:pt x="6871" y="10362"/>
                    </a:cubicBezTo>
                    <a:cubicBezTo>
                      <a:pt x="8729" y="10362"/>
                      <a:pt x="10085" y="9561"/>
                      <a:pt x="10269" y="7407"/>
                    </a:cubicBezTo>
                    <a:cubicBezTo>
                      <a:pt x="10548" y="4123"/>
                      <a:pt x="11177" y="769"/>
                      <a:pt x="5588" y="1"/>
                    </a:cubicBezTo>
                    <a:close/>
                  </a:path>
                </a:pathLst>
              </a:custGeom>
              <a:solidFill>
                <a:srgbClr val="A0CFED">
                  <a:alpha val="3924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50" name="Google Shape;350;p18"/>
            <p:cNvSpPr/>
            <p:nvPr/>
          </p:nvSpPr>
          <p:spPr>
            <a:xfrm rot="10800000">
              <a:off x="113438" y="651425"/>
              <a:ext cx="279425" cy="259050"/>
            </a:xfrm>
            <a:custGeom>
              <a:avLst/>
              <a:gdLst/>
              <a:ahLst/>
              <a:cxnLst/>
              <a:rect l="l" t="t" r="r" b="b"/>
              <a:pathLst>
                <a:path w="11177" h="10362" extrusionOk="0">
                  <a:moveTo>
                    <a:pt x="5588" y="1"/>
                  </a:moveTo>
                  <a:cubicBezTo>
                    <a:pt x="4237" y="47"/>
                    <a:pt x="1381" y="826"/>
                    <a:pt x="767" y="3564"/>
                  </a:cubicBezTo>
                  <a:cubicBezTo>
                    <a:pt x="0" y="6987"/>
                    <a:pt x="279" y="8734"/>
                    <a:pt x="3633" y="9782"/>
                  </a:cubicBezTo>
                  <a:cubicBezTo>
                    <a:pt x="4786" y="10142"/>
                    <a:pt x="5897" y="10362"/>
                    <a:pt x="6871" y="10362"/>
                  </a:cubicBezTo>
                  <a:cubicBezTo>
                    <a:pt x="8729" y="10362"/>
                    <a:pt x="10085" y="9561"/>
                    <a:pt x="10269" y="7407"/>
                  </a:cubicBezTo>
                  <a:cubicBezTo>
                    <a:pt x="10548" y="4123"/>
                    <a:pt x="11177" y="769"/>
                    <a:pt x="5588" y="1"/>
                  </a:cubicBezTo>
                  <a:close/>
                </a:path>
              </a:pathLst>
            </a:custGeom>
            <a:solidFill>
              <a:srgbClr val="A0CFED">
                <a:alpha val="39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7">
  <p:cSld name="CUSTOM_1_1_1_1_1_1_1">
    <p:spTree>
      <p:nvGrpSpPr>
        <p:cNvPr id="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19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6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3100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353" name="Google Shape;353;p19"/>
          <p:cNvGrpSpPr/>
          <p:nvPr/>
        </p:nvGrpSpPr>
        <p:grpSpPr>
          <a:xfrm rot="10800000" flipH="1">
            <a:off x="109644" y="102438"/>
            <a:ext cx="8924716" cy="4938631"/>
            <a:chOff x="77541" y="90925"/>
            <a:chExt cx="8898909" cy="4924350"/>
          </a:xfrm>
        </p:grpSpPr>
        <p:grpSp>
          <p:nvGrpSpPr>
            <p:cNvPr id="354" name="Google Shape;354;p19"/>
            <p:cNvGrpSpPr/>
            <p:nvPr/>
          </p:nvGrpSpPr>
          <p:grpSpPr>
            <a:xfrm rot="10800000">
              <a:off x="77541" y="90925"/>
              <a:ext cx="8898909" cy="4924350"/>
              <a:chOff x="34663" y="90925"/>
              <a:chExt cx="8898909" cy="4924350"/>
            </a:xfrm>
          </p:grpSpPr>
          <p:grpSp>
            <p:nvGrpSpPr>
              <p:cNvPr id="355" name="Google Shape;355;p19"/>
              <p:cNvGrpSpPr/>
              <p:nvPr/>
            </p:nvGrpSpPr>
            <p:grpSpPr>
              <a:xfrm>
                <a:off x="34663" y="3951650"/>
                <a:ext cx="1003125" cy="1063625"/>
                <a:chOff x="-2656675" y="4173925"/>
                <a:chExt cx="1003125" cy="1063625"/>
              </a:xfrm>
            </p:grpSpPr>
            <p:sp>
              <p:nvSpPr>
                <p:cNvPr id="356" name="Google Shape;356;p19"/>
                <p:cNvSpPr/>
                <p:nvPr/>
              </p:nvSpPr>
              <p:spPr>
                <a:xfrm>
                  <a:off x="-2656675" y="4632525"/>
                  <a:ext cx="672875" cy="605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915" h="24201" extrusionOk="0">
                      <a:moveTo>
                        <a:pt x="10539" y="1"/>
                      </a:moveTo>
                      <a:cubicBezTo>
                        <a:pt x="9569" y="1"/>
                        <a:pt x="8467" y="244"/>
                        <a:pt x="7171" y="828"/>
                      </a:cubicBezTo>
                      <a:cubicBezTo>
                        <a:pt x="4558" y="1748"/>
                        <a:pt x="1" y="5445"/>
                        <a:pt x="2670" y="12878"/>
                      </a:cubicBezTo>
                      <a:cubicBezTo>
                        <a:pt x="6010" y="22168"/>
                        <a:pt x="11382" y="24201"/>
                        <a:pt x="14865" y="24201"/>
                      </a:cubicBezTo>
                      <a:cubicBezTo>
                        <a:pt x="18349" y="24201"/>
                        <a:pt x="26915" y="21007"/>
                        <a:pt x="25463" y="12878"/>
                      </a:cubicBezTo>
                      <a:cubicBezTo>
                        <a:pt x="24011" y="4747"/>
                        <a:pt x="22415" y="7071"/>
                        <a:pt x="18641" y="4747"/>
                      </a:cubicBezTo>
                      <a:cubicBezTo>
                        <a:pt x="15708" y="2944"/>
                        <a:pt x="13914" y="1"/>
                        <a:pt x="10539" y="1"/>
                      </a:cubicBezTo>
                      <a:close/>
                    </a:path>
                  </a:pathLst>
                </a:custGeom>
                <a:solidFill>
                  <a:srgbClr val="A0CFED">
                    <a:alpha val="392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57" name="Google Shape;357;p19"/>
                <p:cNvSpPr/>
                <p:nvPr/>
              </p:nvSpPr>
              <p:spPr>
                <a:xfrm>
                  <a:off x="-2544175" y="4173925"/>
                  <a:ext cx="353525" cy="291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141" h="11667" extrusionOk="0">
                      <a:moveTo>
                        <a:pt x="6848" y="0"/>
                      </a:moveTo>
                      <a:cubicBezTo>
                        <a:pt x="5294" y="0"/>
                        <a:pt x="3738" y="383"/>
                        <a:pt x="2671" y="1316"/>
                      </a:cubicBezTo>
                      <a:cubicBezTo>
                        <a:pt x="1752" y="2234"/>
                        <a:pt x="1" y="4568"/>
                        <a:pt x="349" y="6542"/>
                      </a:cubicBezTo>
                      <a:cubicBezTo>
                        <a:pt x="673" y="8380"/>
                        <a:pt x="3975" y="11667"/>
                        <a:pt x="7199" y="11667"/>
                      </a:cubicBezTo>
                      <a:cubicBezTo>
                        <a:pt x="8305" y="11667"/>
                        <a:pt x="9401" y="11280"/>
                        <a:pt x="10365" y="10317"/>
                      </a:cubicBezTo>
                      <a:cubicBezTo>
                        <a:pt x="14141" y="6542"/>
                        <a:pt x="13415" y="2768"/>
                        <a:pt x="11527" y="1316"/>
                      </a:cubicBezTo>
                      <a:cubicBezTo>
                        <a:pt x="10506" y="531"/>
                        <a:pt x="8679" y="0"/>
                        <a:pt x="6848" y="0"/>
                      </a:cubicBezTo>
                      <a:close/>
                    </a:path>
                  </a:pathLst>
                </a:custGeom>
                <a:solidFill>
                  <a:srgbClr val="A0CFED">
                    <a:alpha val="392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58" name="Google Shape;358;p19"/>
                <p:cNvSpPr/>
                <p:nvPr/>
              </p:nvSpPr>
              <p:spPr>
                <a:xfrm>
                  <a:off x="-1912975" y="5018775"/>
                  <a:ext cx="259425" cy="208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377" h="8342" extrusionOk="0">
                      <a:moveTo>
                        <a:pt x="3748" y="0"/>
                      </a:moveTo>
                      <a:cubicBezTo>
                        <a:pt x="2156" y="0"/>
                        <a:pt x="1" y="659"/>
                        <a:pt x="506" y="3379"/>
                      </a:cubicBezTo>
                      <a:cubicBezTo>
                        <a:pt x="1058" y="6366"/>
                        <a:pt x="3214" y="8342"/>
                        <a:pt x="5172" y="8342"/>
                      </a:cubicBezTo>
                      <a:cubicBezTo>
                        <a:pt x="5783" y="8342"/>
                        <a:pt x="6375" y="8149"/>
                        <a:pt x="6893" y="7735"/>
                      </a:cubicBezTo>
                      <a:cubicBezTo>
                        <a:pt x="9070" y="5992"/>
                        <a:pt x="10376" y="41"/>
                        <a:pt x="4426" y="41"/>
                      </a:cubicBezTo>
                      <a:cubicBezTo>
                        <a:pt x="4221" y="16"/>
                        <a:pt x="3991" y="0"/>
                        <a:pt x="3748" y="0"/>
                      </a:cubicBezTo>
                      <a:close/>
                    </a:path>
                  </a:pathLst>
                </a:custGeom>
                <a:solidFill>
                  <a:srgbClr val="A0CFED">
                    <a:alpha val="392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359" name="Google Shape;359;p19"/>
              <p:cNvGrpSpPr/>
              <p:nvPr/>
            </p:nvGrpSpPr>
            <p:grpSpPr>
              <a:xfrm>
                <a:off x="144975" y="90925"/>
                <a:ext cx="782500" cy="665375"/>
                <a:chOff x="-2569650" y="0"/>
                <a:chExt cx="782500" cy="665375"/>
              </a:xfrm>
            </p:grpSpPr>
            <p:sp>
              <p:nvSpPr>
                <p:cNvPr id="360" name="Google Shape;360;p19"/>
                <p:cNvSpPr/>
                <p:nvPr/>
              </p:nvSpPr>
              <p:spPr>
                <a:xfrm>
                  <a:off x="-2569650" y="0"/>
                  <a:ext cx="365100" cy="349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604" h="13966" extrusionOk="0">
                      <a:moveTo>
                        <a:pt x="7261" y="0"/>
                      </a:moveTo>
                      <a:cubicBezTo>
                        <a:pt x="5959" y="0"/>
                        <a:pt x="4811" y="1210"/>
                        <a:pt x="2866" y="2154"/>
                      </a:cubicBezTo>
                      <a:cubicBezTo>
                        <a:pt x="421" y="3341"/>
                        <a:pt x="1" y="2294"/>
                        <a:pt x="140" y="8861"/>
                      </a:cubicBezTo>
                      <a:cubicBezTo>
                        <a:pt x="228" y="12931"/>
                        <a:pt x="3478" y="13965"/>
                        <a:pt x="6183" y="13965"/>
                      </a:cubicBezTo>
                      <a:cubicBezTo>
                        <a:pt x="6970" y="13965"/>
                        <a:pt x="7712" y="13877"/>
                        <a:pt x="8315" y="13752"/>
                      </a:cubicBezTo>
                      <a:cubicBezTo>
                        <a:pt x="14603" y="12912"/>
                        <a:pt x="13556" y="8861"/>
                        <a:pt x="13695" y="5578"/>
                      </a:cubicBezTo>
                      <a:cubicBezTo>
                        <a:pt x="13835" y="2294"/>
                        <a:pt x="10132" y="1175"/>
                        <a:pt x="8315" y="267"/>
                      </a:cubicBezTo>
                      <a:cubicBezTo>
                        <a:pt x="7943" y="81"/>
                        <a:pt x="7597" y="0"/>
                        <a:pt x="726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1" name="Google Shape;361;p19"/>
                <p:cNvSpPr/>
                <p:nvPr/>
              </p:nvSpPr>
              <p:spPr>
                <a:xfrm>
                  <a:off x="-2556800" y="490000"/>
                  <a:ext cx="195050" cy="175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2" h="7015" extrusionOk="0">
                      <a:moveTo>
                        <a:pt x="4179" y="0"/>
                      </a:moveTo>
                      <a:cubicBezTo>
                        <a:pt x="3657" y="0"/>
                        <a:pt x="3053" y="132"/>
                        <a:pt x="2352" y="440"/>
                      </a:cubicBezTo>
                      <a:cubicBezTo>
                        <a:pt x="1653" y="555"/>
                        <a:pt x="227" y="1305"/>
                        <a:pt x="116" y="3373"/>
                      </a:cubicBezTo>
                      <a:cubicBezTo>
                        <a:pt x="1" y="5502"/>
                        <a:pt x="927" y="7015"/>
                        <a:pt x="3052" y="7015"/>
                      </a:cubicBezTo>
                      <a:cubicBezTo>
                        <a:pt x="3508" y="7015"/>
                        <a:pt x="4019" y="6945"/>
                        <a:pt x="4587" y="6797"/>
                      </a:cubicBezTo>
                      <a:cubicBezTo>
                        <a:pt x="7801" y="5959"/>
                        <a:pt x="7522" y="4981"/>
                        <a:pt x="7243" y="3373"/>
                      </a:cubicBezTo>
                      <a:cubicBezTo>
                        <a:pt x="7018" y="2089"/>
                        <a:pt x="6260" y="0"/>
                        <a:pt x="417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2" name="Google Shape;362;p19"/>
                <p:cNvSpPr/>
                <p:nvPr/>
              </p:nvSpPr>
              <p:spPr>
                <a:xfrm>
                  <a:off x="-2066575" y="25875"/>
                  <a:ext cx="279425" cy="259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77" h="10362" extrusionOk="0">
                      <a:moveTo>
                        <a:pt x="5588" y="1"/>
                      </a:moveTo>
                      <a:cubicBezTo>
                        <a:pt x="4237" y="47"/>
                        <a:pt x="1381" y="826"/>
                        <a:pt x="767" y="3564"/>
                      </a:cubicBezTo>
                      <a:cubicBezTo>
                        <a:pt x="0" y="6987"/>
                        <a:pt x="279" y="8734"/>
                        <a:pt x="3633" y="9782"/>
                      </a:cubicBezTo>
                      <a:cubicBezTo>
                        <a:pt x="4786" y="10142"/>
                        <a:pt x="5897" y="10362"/>
                        <a:pt x="6871" y="10362"/>
                      </a:cubicBezTo>
                      <a:cubicBezTo>
                        <a:pt x="8729" y="10362"/>
                        <a:pt x="10085" y="9561"/>
                        <a:pt x="10269" y="7407"/>
                      </a:cubicBezTo>
                      <a:cubicBezTo>
                        <a:pt x="10548" y="4123"/>
                        <a:pt x="11177" y="769"/>
                        <a:pt x="5588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363" name="Google Shape;363;p19"/>
              <p:cNvGrpSpPr/>
              <p:nvPr/>
            </p:nvGrpSpPr>
            <p:grpSpPr>
              <a:xfrm>
                <a:off x="7872996" y="214531"/>
                <a:ext cx="1060575" cy="922227"/>
                <a:chOff x="-2679079" y="2149531"/>
                <a:chExt cx="1060575" cy="922227"/>
              </a:xfrm>
            </p:grpSpPr>
            <p:sp>
              <p:nvSpPr>
                <p:cNvPr id="364" name="Google Shape;364;p19"/>
                <p:cNvSpPr/>
                <p:nvPr/>
              </p:nvSpPr>
              <p:spPr>
                <a:xfrm>
                  <a:off x="-2022239" y="2253924"/>
                  <a:ext cx="403735" cy="4433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579" h="29190" extrusionOk="0">
                      <a:moveTo>
                        <a:pt x="15550" y="1"/>
                      </a:moveTo>
                      <a:cubicBezTo>
                        <a:pt x="10758" y="1"/>
                        <a:pt x="11074" y="2084"/>
                        <a:pt x="10633" y="4292"/>
                      </a:cubicBezTo>
                      <a:cubicBezTo>
                        <a:pt x="10117" y="6864"/>
                        <a:pt x="10117" y="8580"/>
                        <a:pt x="9090" y="9951"/>
                      </a:cubicBezTo>
                      <a:cubicBezTo>
                        <a:pt x="6517" y="10809"/>
                        <a:pt x="1339" y="13244"/>
                        <a:pt x="1202" y="16124"/>
                      </a:cubicBezTo>
                      <a:cubicBezTo>
                        <a:pt x="1030" y="19724"/>
                        <a:pt x="0" y="26926"/>
                        <a:pt x="6861" y="28642"/>
                      </a:cubicBezTo>
                      <a:cubicBezTo>
                        <a:pt x="8373" y="29020"/>
                        <a:pt x="9584" y="29189"/>
                        <a:pt x="10597" y="29189"/>
                      </a:cubicBezTo>
                      <a:cubicBezTo>
                        <a:pt x="14180" y="29189"/>
                        <a:pt x="15274" y="27066"/>
                        <a:pt x="18349" y="24526"/>
                      </a:cubicBezTo>
                      <a:cubicBezTo>
                        <a:pt x="22293" y="21267"/>
                        <a:pt x="26579" y="19038"/>
                        <a:pt x="26579" y="15094"/>
                      </a:cubicBezTo>
                      <a:cubicBezTo>
                        <a:pt x="26579" y="11150"/>
                        <a:pt x="26065" y="1033"/>
                        <a:pt x="18349" y="178"/>
                      </a:cubicBezTo>
                      <a:cubicBezTo>
                        <a:pt x="17261" y="57"/>
                        <a:pt x="16337" y="1"/>
                        <a:pt x="15550" y="1"/>
                      </a:cubicBezTo>
                      <a:close/>
                    </a:path>
                  </a:pathLst>
                </a:custGeom>
                <a:solidFill>
                  <a:srgbClr val="A0CFED">
                    <a:alpha val="392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5" name="Google Shape;365;p19"/>
                <p:cNvSpPr/>
                <p:nvPr/>
              </p:nvSpPr>
              <p:spPr>
                <a:xfrm>
                  <a:off x="-2679079" y="2253922"/>
                  <a:ext cx="403704" cy="2272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920" h="11774" extrusionOk="0">
                      <a:moveTo>
                        <a:pt x="12346" y="1"/>
                      </a:moveTo>
                      <a:cubicBezTo>
                        <a:pt x="0" y="1"/>
                        <a:pt x="3087" y="11661"/>
                        <a:pt x="8402" y="11661"/>
                      </a:cubicBezTo>
                      <a:cubicBezTo>
                        <a:pt x="11509" y="11661"/>
                        <a:pt x="10633" y="10290"/>
                        <a:pt x="12346" y="9946"/>
                      </a:cubicBezTo>
                      <a:cubicBezTo>
                        <a:pt x="12396" y="9936"/>
                        <a:pt x="12447" y="9931"/>
                        <a:pt x="12501" y="9931"/>
                      </a:cubicBezTo>
                      <a:cubicBezTo>
                        <a:pt x="13551" y="9931"/>
                        <a:pt x="15238" y="11774"/>
                        <a:pt x="16786" y="11774"/>
                      </a:cubicBezTo>
                      <a:cubicBezTo>
                        <a:pt x="17860" y="11774"/>
                        <a:pt x="18867" y="10888"/>
                        <a:pt x="19548" y="7889"/>
                      </a:cubicBezTo>
                      <a:cubicBezTo>
                        <a:pt x="20920" y="1854"/>
                        <a:pt x="15091" y="116"/>
                        <a:pt x="12346" y="1"/>
                      </a:cubicBezTo>
                      <a:close/>
                    </a:path>
                  </a:pathLst>
                </a:custGeom>
                <a:solidFill>
                  <a:srgbClr val="A0CFED">
                    <a:alpha val="392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6" name="Google Shape;366;p19"/>
                <p:cNvSpPr/>
                <p:nvPr/>
              </p:nvSpPr>
              <p:spPr>
                <a:xfrm>
                  <a:off x="-1880435" y="2835933"/>
                  <a:ext cx="244400" cy="235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76" h="9433" extrusionOk="0">
                      <a:moveTo>
                        <a:pt x="4889" y="1"/>
                      </a:moveTo>
                      <a:cubicBezTo>
                        <a:pt x="2188" y="1"/>
                        <a:pt x="0" y="2112"/>
                        <a:pt x="0" y="4718"/>
                      </a:cubicBezTo>
                      <a:cubicBezTo>
                        <a:pt x="0" y="7321"/>
                        <a:pt x="2188" y="9432"/>
                        <a:pt x="4889" y="9432"/>
                      </a:cubicBezTo>
                      <a:cubicBezTo>
                        <a:pt x="7587" y="9432"/>
                        <a:pt x="9775" y="7321"/>
                        <a:pt x="9775" y="4718"/>
                      </a:cubicBezTo>
                      <a:cubicBezTo>
                        <a:pt x="9775" y="2112"/>
                        <a:pt x="7587" y="1"/>
                        <a:pt x="4889" y="1"/>
                      </a:cubicBezTo>
                      <a:close/>
                    </a:path>
                  </a:pathLst>
                </a:custGeom>
                <a:solidFill>
                  <a:srgbClr val="A0CFED">
                    <a:alpha val="392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7" name="Google Shape;367;p19"/>
                <p:cNvSpPr/>
                <p:nvPr/>
              </p:nvSpPr>
              <p:spPr>
                <a:xfrm>
                  <a:off x="-2232406" y="2149531"/>
                  <a:ext cx="167200" cy="161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88" h="6453" extrusionOk="0">
                      <a:moveTo>
                        <a:pt x="3344" y="0"/>
                      </a:moveTo>
                      <a:cubicBezTo>
                        <a:pt x="1498" y="0"/>
                        <a:pt x="1" y="1444"/>
                        <a:pt x="1" y="3226"/>
                      </a:cubicBezTo>
                      <a:cubicBezTo>
                        <a:pt x="1" y="5008"/>
                        <a:pt x="1498" y="6452"/>
                        <a:pt x="3344" y="6452"/>
                      </a:cubicBezTo>
                      <a:cubicBezTo>
                        <a:pt x="5191" y="6452"/>
                        <a:pt x="6687" y="5008"/>
                        <a:pt x="6687" y="3226"/>
                      </a:cubicBezTo>
                      <a:cubicBezTo>
                        <a:pt x="6687" y="1444"/>
                        <a:pt x="5191" y="0"/>
                        <a:pt x="3344" y="0"/>
                      </a:cubicBezTo>
                      <a:close/>
                    </a:path>
                  </a:pathLst>
                </a:custGeom>
                <a:solidFill>
                  <a:srgbClr val="A0CFED">
                    <a:alpha val="392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368" name="Google Shape;368;p19"/>
            <p:cNvGrpSpPr/>
            <p:nvPr/>
          </p:nvGrpSpPr>
          <p:grpSpPr>
            <a:xfrm rot="10800000">
              <a:off x="77563" y="147925"/>
              <a:ext cx="782500" cy="349150"/>
              <a:chOff x="-2569650" y="0"/>
              <a:chExt cx="782500" cy="349150"/>
            </a:xfrm>
          </p:grpSpPr>
          <p:sp>
            <p:nvSpPr>
              <p:cNvPr id="369" name="Google Shape;369;p19"/>
              <p:cNvSpPr/>
              <p:nvPr/>
            </p:nvSpPr>
            <p:spPr>
              <a:xfrm>
                <a:off x="-2569650" y="0"/>
                <a:ext cx="365100" cy="349150"/>
              </a:xfrm>
              <a:custGeom>
                <a:avLst/>
                <a:gdLst/>
                <a:ahLst/>
                <a:cxnLst/>
                <a:rect l="l" t="t" r="r" b="b"/>
                <a:pathLst>
                  <a:path w="14604" h="13966" extrusionOk="0">
                    <a:moveTo>
                      <a:pt x="7261" y="0"/>
                    </a:moveTo>
                    <a:cubicBezTo>
                      <a:pt x="5959" y="0"/>
                      <a:pt x="4811" y="1210"/>
                      <a:pt x="2866" y="2154"/>
                    </a:cubicBezTo>
                    <a:cubicBezTo>
                      <a:pt x="421" y="3341"/>
                      <a:pt x="1" y="2294"/>
                      <a:pt x="140" y="8861"/>
                    </a:cubicBezTo>
                    <a:cubicBezTo>
                      <a:pt x="228" y="12931"/>
                      <a:pt x="3478" y="13965"/>
                      <a:pt x="6183" y="13965"/>
                    </a:cubicBezTo>
                    <a:cubicBezTo>
                      <a:pt x="6970" y="13965"/>
                      <a:pt x="7712" y="13877"/>
                      <a:pt x="8315" y="13752"/>
                    </a:cubicBezTo>
                    <a:cubicBezTo>
                      <a:pt x="14603" y="12912"/>
                      <a:pt x="13556" y="8861"/>
                      <a:pt x="13695" y="5578"/>
                    </a:cubicBezTo>
                    <a:cubicBezTo>
                      <a:pt x="13835" y="2294"/>
                      <a:pt x="10132" y="1175"/>
                      <a:pt x="8315" y="267"/>
                    </a:cubicBezTo>
                    <a:cubicBezTo>
                      <a:pt x="7943" y="81"/>
                      <a:pt x="7597" y="0"/>
                      <a:pt x="726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0" name="Google Shape;370;p19"/>
              <p:cNvSpPr/>
              <p:nvPr/>
            </p:nvSpPr>
            <p:spPr>
              <a:xfrm>
                <a:off x="-2066575" y="25875"/>
                <a:ext cx="279425" cy="259050"/>
              </a:xfrm>
              <a:custGeom>
                <a:avLst/>
                <a:gdLst/>
                <a:ahLst/>
                <a:cxnLst/>
                <a:rect l="l" t="t" r="r" b="b"/>
                <a:pathLst>
                  <a:path w="11177" h="10362" extrusionOk="0">
                    <a:moveTo>
                      <a:pt x="5588" y="1"/>
                    </a:moveTo>
                    <a:cubicBezTo>
                      <a:pt x="4237" y="47"/>
                      <a:pt x="1381" y="826"/>
                      <a:pt x="767" y="3564"/>
                    </a:cubicBezTo>
                    <a:cubicBezTo>
                      <a:pt x="0" y="6987"/>
                      <a:pt x="279" y="8734"/>
                      <a:pt x="3633" y="9782"/>
                    </a:cubicBezTo>
                    <a:cubicBezTo>
                      <a:pt x="4786" y="10142"/>
                      <a:pt x="5897" y="10362"/>
                      <a:pt x="6871" y="10362"/>
                    </a:cubicBezTo>
                    <a:cubicBezTo>
                      <a:pt x="8729" y="10362"/>
                      <a:pt x="10085" y="9561"/>
                      <a:pt x="10269" y="7407"/>
                    </a:cubicBezTo>
                    <a:cubicBezTo>
                      <a:pt x="10548" y="4123"/>
                      <a:pt x="11177" y="769"/>
                      <a:pt x="558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71" name="Google Shape;371;p19"/>
            <p:cNvSpPr/>
            <p:nvPr/>
          </p:nvSpPr>
          <p:spPr>
            <a:xfrm rot="10800000">
              <a:off x="113438" y="651425"/>
              <a:ext cx="279425" cy="259050"/>
            </a:xfrm>
            <a:custGeom>
              <a:avLst/>
              <a:gdLst/>
              <a:ahLst/>
              <a:cxnLst/>
              <a:rect l="l" t="t" r="r" b="b"/>
              <a:pathLst>
                <a:path w="11177" h="10362" extrusionOk="0">
                  <a:moveTo>
                    <a:pt x="5588" y="1"/>
                  </a:moveTo>
                  <a:cubicBezTo>
                    <a:pt x="4237" y="47"/>
                    <a:pt x="1381" y="826"/>
                    <a:pt x="767" y="3564"/>
                  </a:cubicBezTo>
                  <a:cubicBezTo>
                    <a:pt x="0" y="6987"/>
                    <a:pt x="279" y="8734"/>
                    <a:pt x="3633" y="9782"/>
                  </a:cubicBezTo>
                  <a:cubicBezTo>
                    <a:pt x="4786" y="10142"/>
                    <a:pt x="5897" y="10362"/>
                    <a:pt x="6871" y="10362"/>
                  </a:cubicBezTo>
                  <a:cubicBezTo>
                    <a:pt x="8729" y="10362"/>
                    <a:pt x="10085" y="9561"/>
                    <a:pt x="10269" y="7407"/>
                  </a:cubicBezTo>
                  <a:cubicBezTo>
                    <a:pt x="10548" y="4123"/>
                    <a:pt x="11177" y="769"/>
                    <a:pt x="558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8">
  <p:cSld name="CUSTOM_1_1_1_1_1_1_1_1">
    <p:spTree>
      <p:nvGrpSpPr>
        <p:cNvPr id="1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p20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6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3100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374" name="Google Shape;374;p20"/>
          <p:cNvGrpSpPr/>
          <p:nvPr/>
        </p:nvGrpSpPr>
        <p:grpSpPr>
          <a:xfrm rot="10800000" flipH="1">
            <a:off x="109644" y="102438"/>
            <a:ext cx="8924716" cy="4938631"/>
            <a:chOff x="77541" y="90925"/>
            <a:chExt cx="8898909" cy="4924350"/>
          </a:xfrm>
        </p:grpSpPr>
        <p:grpSp>
          <p:nvGrpSpPr>
            <p:cNvPr id="375" name="Google Shape;375;p20"/>
            <p:cNvGrpSpPr/>
            <p:nvPr/>
          </p:nvGrpSpPr>
          <p:grpSpPr>
            <a:xfrm rot="10800000">
              <a:off x="77541" y="90925"/>
              <a:ext cx="8898909" cy="4924350"/>
              <a:chOff x="34663" y="90925"/>
              <a:chExt cx="8898909" cy="4924350"/>
            </a:xfrm>
          </p:grpSpPr>
          <p:grpSp>
            <p:nvGrpSpPr>
              <p:cNvPr id="376" name="Google Shape;376;p20"/>
              <p:cNvGrpSpPr/>
              <p:nvPr/>
            </p:nvGrpSpPr>
            <p:grpSpPr>
              <a:xfrm>
                <a:off x="34663" y="3951650"/>
                <a:ext cx="1003125" cy="1063625"/>
                <a:chOff x="-2656675" y="4173925"/>
                <a:chExt cx="1003125" cy="1063625"/>
              </a:xfrm>
            </p:grpSpPr>
            <p:sp>
              <p:nvSpPr>
                <p:cNvPr id="377" name="Google Shape;377;p20"/>
                <p:cNvSpPr/>
                <p:nvPr/>
              </p:nvSpPr>
              <p:spPr>
                <a:xfrm>
                  <a:off x="-2656675" y="4632525"/>
                  <a:ext cx="672875" cy="605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915" h="24201" extrusionOk="0">
                      <a:moveTo>
                        <a:pt x="10539" y="1"/>
                      </a:moveTo>
                      <a:cubicBezTo>
                        <a:pt x="9569" y="1"/>
                        <a:pt x="8467" y="244"/>
                        <a:pt x="7171" y="828"/>
                      </a:cubicBezTo>
                      <a:cubicBezTo>
                        <a:pt x="4558" y="1748"/>
                        <a:pt x="1" y="5445"/>
                        <a:pt x="2670" y="12878"/>
                      </a:cubicBezTo>
                      <a:cubicBezTo>
                        <a:pt x="6010" y="22168"/>
                        <a:pt x="11382" y="24201"/>
                        <a:pt x="14865" y="24201"/>
                      </a:cubicBezTo>
                      <a:cubicBezTo>
                        <a:pt x="18349" y="24201"/>
                        <a:pt x="26915" y="21007"/>
                        <a:pt x="25463" y="12878"/>
                      </a:cubicBezTo>
                      <a:cubicBezTo>
                        <a:pt x="24011" y="4747"/>
                        <a:pt x="22415" y="7071"/>
                        <a:pt x="18641" y="4747"/>
                      </a:cubicBezTo>
                      <a:cubicBezTo>
                        <a:pt x="15708" y="2944"/>
                        <a:pt x="13914" y="1"/>
                        <a:pt x="1053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8" name="Google Shape;378;p20"/>
                <p:cNvSpPr/>
                <p:nvPr/>
              </p:nvSpPr>
              <p:spPr>
                <a:xfrm>
                  <a:off x="-2544175" y="4173925"/>
                  <a:ext cx="353525" cy="291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141" h="11667" extrusionOk="0">
                      <a:moveTo>
                        <a:pt x="6848" y="0"/>
                      </a:moveTo>
                      <a:cubicBezTo>
                        <a:pt x="5294" y="0"/>
                        <a:pt x="3738" y="383"/>
                        <a:pt x="2671" y="1316"/>
                      </a:cubicBezTo>
                      <a:cubicBezTo>
                        <a:pt x="1752" y="2234"/>
                        <a:pt x="1" y="4568"/>
                        <a:pt x="349" y="6542"/>
                      </a:cubicBezTo>
                      <a:cubicBezTo>
                        <a:pt x="673" y="8380"/>
                        <a:pt x="3975" y="11667"/>
                        <a:pt x="7199" y="11667"/>
                      </a:cubicBezTo>
                      <a:cubicBezTo>
                        <a:pt x="8305" y="11667"/>
                        <a:pt x="9401" y="11280"/>
                        <a:pt x="10365" y="10317"/>
                      </a:cubicBezTo>
                      <a:cubicBezTo>
                        <a:pt x="14141" y="6542"/>
                        <a:pt x="13415" y="2768"/>
                        <a:pt x="11527" y="1316"/>
                      </a:cubicBezTo>
                      <a:cubicBezTo>
                        <a:pt x="10506" y="531"/>
                        <a:pt x="8679" y="0"/>
                        <a:pt x="684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9" name="Google Shape;379;p20"/>
                <p:cNvSpPr/>
                <p:nvPr/>
              </p:nvSpPr>
              <p:spPr>
                <a:xfrm>
                  <a:off x="-1912975" y="5018775"/>
                  <a:ext cx="259425" cy="208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377" h="8342" extrusionOk="0">
                      <a:moveTo>
                        <a:pt x="3748" y="0"/>
                      </a:moveTo>
                      <a:cubicBezTo>
                        <a:pt x="2156" y="0"/>
                        <a:pt x="1" y="659"/>
                        <a:pt x="506" y="3379"/>
                      </a:cubicBezTo>
                      <a:cubicBezTo>
                        <a:pt x="1058" y="6366"/>
                        <a:pt x="3214" y="8342"/>
                        <a:pt x="5172" y="8342"/>
                      </a:cubicBezTo>
                      <a:cubicBezTo>
                        <a:pt x="5783" y="8342"/>
                        <a:pt x="6375" y="8149"/>
                        <a:pt x="6893" y="7735"/>
                      </a:cubicBezTo>
                      <a:cubicBezTo>
                        <a:pt x="9070" y="5992"/>
                        <a:pt x="10376" y="41"/>
                        <a:pt x="4426" y="41"/>
                      </a:cubicBezTo>
                      <a:cubicBezTo>
                        <a:pt x="4221" y="16"/>
                        <a:pt x="3991" y="0"/>
                        <a:pt x="374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380" name="Google Shape;380;p20"/>
              <p:cNvGrpSpPr/>
              <p:nvPr/>
            </p:nvGrpSpPr>
            <p:grpSpPr>
              <a:xfrm>
                <a:off x="144975" y="90925"/>
                <a:ext cx="782500" cy="665375"/>
                <a:chOff x="-2569650" y="0"/>
                <a:chExt cx="782500" cy="665375"/>
              </a:xfrm>
            </p:grpSpPr>
            <p:sp>
              <p:nvSpPr>
                <p:cNvPr id="381" name="Google Shape;381;p20"/>
                <p:cNvSpPr/>
                <p:nvPr/>
              </p:nvSpPr>
              <p:spPr>
                <a:xfrm>
                  <a:off x="-2569650" y="0"/>
                  <a:ext cx="365100" cy="349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604" h="13966" extrusionOk="0">
                      <a:moveTo>
                        <a:pt x="7261" y="0"/>
                      </a:moveTo>
                      <a:cubicBezTo>
                        <a:pt x="5959" y="0"/>
                        <a:pt x="4811" y="1210"/>
                        <a:pt x="2866" y="2154"/>
                      </a:cubicBezTo>
                      <a:cubicBezTo>
                        <a:pt x="421" y="3341"/>
                        <a:pt x="1" y="2294"/>
                        <a:pt x="140" y="8861"/>
                      </a:cubicBezTo>
                      <a:cubicBezTo>
                        <a:pt x="228" y="12931"/>
                        <a:pt x="3478" y="13965"/>
                        <a:pt x="6183" y="13965"/>
                      </a:cubicBezTo>
                      <a:cubicBezTo>
                        <a:pt x="6970" y="13965"/>
                        <a:pt x="7712" y="13877"/>
                        <a:pt x="8315" y="13752"/>
                      </a:cubicBezTo>
                      <a:cubicBezTo>
                        <a:pt x="14603" y="12912"/>
                        <a:pt x="13556" y="8861"/>
                        <a:pt x="13695" y="5578"/>
                      </a:cubicBezTo>
                      <a:cubicBezTo>
                        <a:pt x="13835" y="2294"/>
                        <a:pt x="10132" y="1175"/>
                        <a:pt x="8315" y="267"/>
                      </a:cubicBezTo>
                      <a:cubicBezTo>
                        <a:pt x="7943" y="81"/>
                        <a:pt x="7597" y="0"/>
                        <a:pt x="7261" y="0"/>
                      </a:cubicBezTo>
                      <a:close/>
                    </a:path>
                  </a:pathLst>
                </a:custGeom>
                <a:solidFill>
                  <a:srgbClr val="A0CFED">
                    <a:alpha val="392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2" name="Google Shape;382;p20"/>
                <p:cNvSpPr/>
                <p:nvPr/>
              </p:nvSpPr>
              <p:spPr>
                <a:xfrm>
                  <a:off x="-2556800" y="490000"/>
                  <a:ext cx="195050" cy="175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2" h="7015" extrusionOk="0">
                      <a:moveTo>
                        <a:pt x="4179" y="0"/>
                      </a:moveTo>
                      <a:cubicBezTo>
                        <a:pt x="3657" y="0"/>
                        <a:pt x="3053" y="132"/>
                        <a:pt x="2352" y="440"/>
                      </a:cubicBezTo>
                      <a:cubicBezTo>
                        <a:pt x="1653" y="555"/>
                        <a:pt x="227" y="1305"/>
                        <a:pt x="116" y="3373"/>
                      </a:cubicBezTo>
                      <a:cubicBezTo>
                        <a:pt x="1" y="5502"/>
                        <a:pt x="927" y="7015"/>
                        <a:pt x="3052" y="7015"/>
                      </a:cubicBezTo>
                      <a:cubicBezTo>
                        <a:pt x="3508" y="7015"/>
                        <a:pt x="4019" y="6945"/>
                        <a:pt x="4587" y="6797"/>
                      </a:cubicBezTo>
                      <a:cubicBezTo>
                        <a:pt x="7801" y="5959"/>
                        <a:pt x="7522" y="4981"/>
                        <a:pt x="7243" y="3373"/>
                      </a:cubicBezTo>
                      <a:cubicBezTo>
                        <a:pt x="7018" y="2089"/>
                        <a:pt x="6260" y="0"/>
                        <a:pt x="4179" y="0"/>
                      </a:cubicBezTo>
                      <a:close/>
                    </a:path>
                  </a:pathLst>
                </a:custGeom>
                <a:solidFill>
                  <a:srgbClr val="A0CFED">
                    <a:alpha val="392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3" name="Google Shape;383;p20"/>
                <p:cNvSpPr/>
                <p:nvPr/>
              </p:nvSpPr>
              <p:spPr>
                <a:xfrm>
                  <a:off x="-2066575" y="25875"/>
                  <a:ext cx="279425" cy="259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77" h="10362" extrusionOk="0">
                      <a:moveTo>
                        <a:pt x="5588" y="1"/>
                      </a:moveTo>
                      <a:cubicBezTo>
                        <a:pt x="4237" y="47"/>
                        <a:pt x="1381" y="826"/>
                        <a:pt x="767" y="3564"/>
                      </a:cubicBezTo>
                      <a:cubicBezTo>
                        <a:pt x="0" y="6987"/>
                        <a:pt x="279" y="8734"/>
                        <a:pt x="3633" y="9782"/>
                      </a:cubicBezTo>
                      <a:cubicBezTo>
                        <a:pt x="4786" y="10142"/>
                        <a:pt x="5897" y="10362"/>
                        <a:pt x="6871" y="10362"/>
                      </a:cubicBezTo>
                      <a:cubicBezTo>
                        <a:pt x="8729" y="10362"/>
                        <a:pt x="10085" y="9561"/>
                        <a:pt x="10269" y="7407"/>
                      </a:cubicBezTo>
                      <a:cubicBezTo>
                        <a:pt x="10548" y="4123"/>
                        <a:pt x="11177" y="769"/>
                        <a:pt x="5588" y="1"/>
                      </a:cubicBezTo>
                      <a:close/>
                    </a:path>
                  </a:pathLst>
                </a:custGeom>
                <a:solidFill>
                  <a:srgbClr val="A0CFED">
                    <a:alpha val="392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384" name="Google Shape;384;p20"/>
              <p:cNvGrpSpPr/>
              <p:nvPr/>
            </p:nvGrpSpPr>
            <p:grpSpPr>
              <a:xfrm>
                <a:off x="7872996" y="214531"/>
                <a:ext cx="1060575" cy="922227"/>
                <a:chOff x="-2679079" y="2149531"/>
                <a:chExt cx="1060575" cy="922227"/>
              </a:xfrm>
            </p:grpSpPr>
            <p:sp>
              <p:nvSpPr>
                <p:cNvPr id="385" name="Google Shape;385;p20"/>
                <p:cNvSpPr/>
                <p:nvPr/>
              </p:nvSpPr>
              <p:spPr>
                <a:xfrm>
                  <a:off x="-2022239" y="2253924"/>
                  <a:ext cx="403735" cy="4433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579" h="29190" extrusionOk="0">
                      <a:moveTo>
                        <a:pt x="15550" y="1"/>
                      </a:moveTo>
                      <a:cubicBezTo>
                        <a:pt x="10758" y="1"/>
                        <a:pt x="11074" y="2084"/>
                        <a:pt x="10633" y="4292"/>
                      </a:cubicBezTo>
                      <a:cubicBezTo>
                        <a:pt x="10117" y="6864"/>
                        <a:pt x="10117" y="8580"/>
                        <a:pt x="9090" y="9951"/>
                      </a:cubicBezTo>
                      <a:cubicBezTo>
                        <a:pt x="6517" y="10809"/>
                        <a:pt x="1339" y="13244"/>
                        <a:pt x="1202" y="16124"/>
                      </a:cubicBezTo>
                      <a:cubicBezTo>
                        <a:pt x="1030" y="19724"/>
                        <a:pt x="0" y="26926"/>
                        <a:pt x="6861" y="28642"/>
                      </a:cubicBezTo>
                      <a:cubicBezTo>
                        <a:pt x="8373" y="29020"/>
                        <a:pt x="9584" y="29189"/>
                        <a:pt x="10597" y="29189"/>
                      </a:cubicBezTo>
                      <a:cubicBezTo>
                        <a:pt x="14180" y="29189"/>
                        <a:pt x="15274" y="27066"/>
                        <a:pt x="18349" y="24526"/>
                      </a:cubicBezTo>
                      <a:cubicBezTo>
                        <a:pt x="22293" y="21267"/>
                        <a:pt x="26579" y="19038"/>
                        <a:pt x="26579" y="15094"/>
                      </a:cubicBezTo>
                      <a:cubicBezTo>
                        <a:pt x="26579" y="11150"/>
                        <a:pt x="26065" y="1033"/>
                        <a:pt x="18349" y="178"/>
                      </a:cubicBezTo>
                      <a:cubicBezTo>
                        <a:pt x="17261" y="57"/>
                        <a:pt x="16337" y="1"/>
                        <a:pt x="1555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6" name="Google Shape;386;p20"/>
                <p:cNvSpPr/>
                <p:nvPr/>
              </p:nvSpPr>
              <p:spPr>
                <a:xfrm>
                  <a:off x="-2679079" y="2253922"/>
                  <a:ext cx="403704" cy="2272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920" h="11774" extrusionOk="0">
                      <a:moveTo>
                        <a:pt x="12346" y="1"/>
                      </a:moveTo>
                      <a:cubicBezTo>
                        <a:pt x="0" y="1"/>
                        <a:pt x="3087" y="11661"/>
                        <a:pt x="8402" y="11661"/>
                      </a:cubicBezTo>
                      <a:cubicBezTo>
                        <a:pt x="11509" y="11661"/>
                        <a:pt x="10633" y="10290"/>
                        <a:pt x="12346" y="9946"/>
                      </a:cubicBezTo>
                      <a:cubicBezTo>
                        <a:pt x="12396" y="9936"/>
                        <a:pt x="12447" y="9931"/>
                        <a:pt x="12501" y="9931"/>
                      </a:cubicBezTo>
                      <a:cubicBezTo>
                        <a:pt x="13551" y="9931"/>
                        <a:pt x="15238" y="11774"/>
                        <a:pt x="16786" y="11774"/>
                      </a:cubicBezTo>
                      <a:cubicBezTo>
                        <a:pt x="17860" y="11774"/>
                        <a:pt x="18867" y="10888"/>
                        <a:pt x="19548" y="7889"/>
                      </a:cubicBezTo>
                      <a:cubicBezTo>
                        <a:pt x="20920" y="1854"/>
                        <a:pt x="15091" y="116"/>
                        <a:pt x="12346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7" name="Google Shape;387;p20"/>
                <p:cNvSpPr/>
                <p:nvPr/>
              </p:nvSpPr>
              <p:spPr>
                <a:xfrm>
                  <a:off x="-1880435" y="2835933"/>
                  <a:ext cx="244400" cy="235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76" h="9433" extrusionOk="0">
                      <a:moveTo>
                        <a:pt x="4889" y="1"/>
                      </a:moveTo>
                      <a:cubicBezTo>
                        <a:pt x="2188" y="1"/>
                        <a:pt x="0" y="2112"/>
                        <a:pt x="0" y="4718"/>
                      </a:cubicBezTo>
                      <a:cubicBezTo>
                        <a:pt x="0" y="7321"/>
                        <a:pt x="2188" y="9432"/>
                        <a:pt x="4889" y="9432"/>
                      </a:cubicBezTo>
                      <a:cubicBezTo>
                        <a:pt x="7587" y="9432"/>
                        <a:pt x="9775" y="7321"/>
                        <a:pt x="9775" y="4718"/>
                      </a:cubicBezTo>
                      <a:cubicBezTo>
                        <a:pt x="9775" y="2112"/>
                        <a:pt x="7587" y="1"/>
                        <a:pt x="488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8" name="Google Shape;388;p20"/>
                <p:cNvSpPr/>
                <p:nvPr/>
              </p:nvSpPr>
              <p:spPr>
                <a:xfrm>
                  <a:off x="-2232406" y="2149531"/>
                  <a:ext cx="167200" cy="161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88" h="6453" extrusionOk="0">
                      <a:moveTo>
                        <a:pt x="3344" y="0"/>
                      </a:moveTo>
                      <a:cubicBezTo>
                        <a:pt x="1498" y="0"/>
                        <a:pt x="1" y="1444"/>
                        <a:pt x="1" y="3226"/>
                      </a:cubicBezTo>
                      <a:cubicBezTo>
                        <a:pt x="1" y="5008"/>
                        <a:pt x="1498" y="6452"/>
                        <a:pt x="3344" y="6452"/>
                      </a:cubicBezTo>
                      <a:cubicBezTo>
                        <a:pt x="5191" y="6452"/>
                        <a:pt x="6687" y="5008"/>
                        <a:pt x="6687" y="3226"/>
                      </a:cubicBezTo>
                      <a:cubicBezTo>
                        <a:pt x="6687" y="1444"/>
                        <a:pt x="5191" y="0"/>
                        <a:pt x="3344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389" name="Google Shape;389;p20"/>
            <p:cNvGrpSpPr/>
            <p:nvPr/>
          </p:nvGrpSpPr>
          <p:grpSpPr>
            <a:xfrm rot="10800000">
              <a:off x="77563" y="147925"/>
              <a:ext cx="782500" cy="349150"/>
              <a:chOff x="-2569650" y="0"/>
              <a:chExt cx="782500" cy="349150"/>
            </a:xfrm>
          </p:grpSpPr>
          <p:sp>
            <p:nvSpPr>
              <p:cNvPr id="390" name="Google Shape;390;p20"/>
              <p:cNvSpPr/>
              <p:nvPr/>
            </p:nvSpPr>
            <p:spPr>
              <a:xfrm>
                <a:off x="-2569650" y="0"/>
                <a:ext cx="365100" cy="349150"/>
              </a:xfrm>
              <a:custGeom>
                <a:avLst/>
                <a:gdLst/>
                <a:ahLst/>
                <a:cxnLst/>
                <a:rect l="l" t="t" r="r" b="b"/>
                <a:pathLst>
                  <a:path w="14604" h="13966" extrusionOk="0">
                    <a:moveTo>
                      <a:pt x="7261" y="0"/>
                    </a:moveTo>
                    <a:cubicBezTo>
                      <a:pt x="5959" y="0"/>
                      <a:pt x="4811" y="1210"/>
                      <a:pt x="2866" y="2154"/>
                    </a:cubicBezTo>
                    <a:cubicBezTo>
                      <a:pt x="421" y="3341"/>
                      <a:pt x="1" y="2294"/>
                      <a:pt x="140" y="8861"/>
                    </a:cubicBezTo>
                    <a:cubicBezTo>
                      <a:pt x="228" y="12931"/>
                      <a:pt x="3478" y="13965"/>
                      <a:pt x="6183" y="13965"/>
                    </a:cubicBezTo>
                    <a:cubicBezTo>
                      <a:pt x="6970" y="13965"/>
                      <a:pt x="7712" y="13877"/>
                      <a:pt x="8315" y="13752"/>
                    </a:cubicBezTo>
                    <a:cubicBezTo>
                      <a:pt x="14603" y="12912"/>
                      <a:pt x="13556" y="8861"/>
                      <a:pt x="13695" y="5578"/>
                    </a:cubicBezTo>
                    <a:cubicBezTo>
                      <a:pt x="13835" y="2294"/>
                      <a:pt x="10132" y="1175"/>
                      <a:pt x="8315" y="267"/>
                    </a:cubicBezTo>
                    <a:cubicBezTo>
                      <a:pt x="7943" y="81"/>
                      <a:pt x="7597" y="0"/>
                      <a:pt x="7261" y="0"/>
                    </a:cubicBezTo>
                    <a:close/>
                  </a:path>
                </a:pathLst>
              </a:custGeom>
              <a:solidFill>
                <a:srgbClr val="A0CFED">
                  <a:alpha val="3924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1" name="Google Shape;391;p20"/>
              <p:cNvSpPr/>
              <p:nvPr/>
            </p:nvSpPr>
            <p:spPr>
              <a:xfrm>
                <a:off x="-2066575" y="25875"/>
                <a:ext cx="279425" cy="259050"/>
              </a:xfrm>
              <a:custGeom>
                <a:avLst/>
                <a:gdLst/>
                <a:ahLst/>
                <a:cxnLst/>
                <a:rect l="l" t="t" r="r" b="b"/>
                <a:pathLst>
                  <a:path w="11177" h="10362" extrusionOk="0">
                    <a:moveTo>
                      <a:pt x="5588" y="1"/>
                    </a:moveTo>
                    <a:cubicBezTo>
                      <a:pt x="4237" y="47"/>
                      <a:pt x="1381" y="826"/>
                      <a:pt x="767" y="3564"/>
                    </a:cubicBezTo>
                    <a:cubicBezTo>
                      <a:pt x="0" y="6987"/>
                      <a:pt x="279" y="8734"/>
                      <a:pt x="3633" y="9782"/>
                    </a:cubicBezTo>
                    <a:cubicBezTo>
                      <a:pt x="4786" y="10142"/>
                      <a:pt x="5897" y="10362"/>
                      <a:pt x="6871" y="10362"/>
                    </a:cubicBezTo>
                    <a:cubicBezTo>
                      <a:pt x="8729" y="10362"/>
                      <a:pt x="10085" y="9561"/>
                      <a:pt x="10269" y="7407"/>
                    </a:cubicBezTo>
                    <a:cubicBezTo>
                      <a:pt x="10548" y="4123"/>
                      <a:pt x="11177" y="769"/>
                      <a:pt x="5588" y="1"/>
                    </a:cubicBezTo>
                    <a:close/>
                  </a:path>
                </a:pathLst>
              </a:custGeom>
              <a:solidFill>
                <a:srgbClr val="A0CFED">
                  <a:alpha val="3924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92" name="Google Shape;392;p20"/>
            <p:cNvSpPr/>
            <p:nvPr/>
          </p:nvSpPr>
          <p:spPr>
            <a:xfrm rot="10800000">
              <a:off x="113438" y="651425"/>
              <a:ext cx="279425" cy="259050"/>
            </a:xfrm>
            <a:custGeom>
              <a:avLst/>
              <a:gdLst/>
              <a:ahLst/>
              <a:cxnLst/>
              <a:rect l="l" t="t" r="r" b="b"/>
              <a:pathLst>
                <a:path w="11177" h="10362" extrusionOk="0">
                  <a:moveTo>
                    <a:pt x="5588" y="1"/>
                  </a:moveTo>
                  <a:cubicBezTo>
                    <a:pt x="4237" y="47"/>
                    <a:pt x="1381" y="826"/>
                    <a:pt x="767" y="3564"/>
                  </a:cubicBezTo>
                  <a:cubicBezTo>
                    <a:pt x="0" y="6987"/>
                    <a:pt x="279" y="8734"/>
                    <a:pt x="3633" y="9782"/>
                  </a:cubicBezTo>
                  <a:cubicBezTo>
                    <a:pt x="4786" y="10142"/>
                    <a:pt x="5897" y="10362"/>
                    <a:pt x="6871" y="10362"/>
                  </a:cubicBezTo>
                  <a:cubicBezTo>
                    <a:pt x="8729" y="10362"/>
                    <a:pt x="10085" y="9561"/>
                    <a:pt x="10269" y="7407"/>
                  </a:cubicBezTo>
                  <a:cubicBezTo>
                    <a:pt x="10548" y="4123"/>
                    <a:pt x="11177" y="769"/>
                    <a:pt x="5588" y="1"/>
                  </a:cubicBezTo>
                  <a:close/>
                </a:path>
              </a:pathLst>
            </a:custGeom>
            <a:solidFill>
              <a:srgbClr val="A0CFED">
                <a:alpha val="39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3"/>
          <p:cNvSpPr txBox="1">
            <a:spLocks noGrp="1"/>
          </p:cNvSpPr>
          <p:nvPr>
            <p:ph type="title"/>
          </p:nvPr>
        </p:nvSpPr>
        <p:spPr>
          <a:xfrm>
            <a:off x="720000" y="2179625"/>
            <a:ext cx="7704000" cy="841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27" name="Google Shape;27;p3"/>
          <p:cNvSpPr txBox="1">
            <a:spLocks noGrp="1"/>
          </p:cNvSpPr>
          <p:nvPr>
            <p:ph type="title" idx="2" hasCustomPrompt="1"/>
          </p:nvPr>
        </p:nvSpPr>
        <p:spPr>
          <a:xfrm>
            <a:off x="2996550" y="1337825"/>
            <a:ext cx="31509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28" name="Google Shape;28;p3"/>
          <p:cNvSpPr txBox="1">
            <a:spLocks noGrp="1"/>
          </p:cNvSpPr>
          <p:nvPr>
            <p:ph type="subTitle" idx="1"/>
          </p:nvPr>
        </p:nvSpPr>
        <p:spPr>
          <a:xfrm>
            <a:off x="2391925" y="3132175"/>
            <a:ext cx="4360200" cy="71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29" name="Google Shape;29;p3"/>
          <p:cNvGrpSpPr/>
          <p:nvPr/>
        </p:nvGrpSpPr>
        <p:grpSpPr>
          <a:xfrm rot="10800000">
            <a:off x="101100" y="109575"/>
            <a:ext cx="8941807" cy="4924350"/>
            <a:chOff x="34643" y="90925"/>
            <a:chExt cx="8941807" cy="4924350"/>
          </a:xfrm>
        </p:grpSpPr>
        <p:grpSp>
          <p:nvGrpSpPr>
            <p:cNvPr id="30" name="Google Shape;30;p3"/>
            <p:cNvGrpSpPr/>
            <p:nvPr/>
          </p:nvGrpSpPr>
          <p:grpSpPr>
            <a:xfrm rot="10800000">
              <a:off x="34643" y="90925"/>
              <a:ext cx="8941807" cy="4924350"/>
              <a:chOff x="34663" y="90925"/>
              <a:chExt cx="8941807" cy="4924350"/>
            </a:xfrm>
          </p:grpSpPr>
          <p:grpSp>
            <p:nvGrpSpPr>
              <p:cNvPr id="31" name="Google Shape;31;p3"/>
              <p:cNvGrpSpPr/>
              <p:nvPr/>
            </p:nvGrpSpPr>
            <p:grpSpPr>
              <a:xfrm>
                <a:off x="34663" y="3951650"/>
                <a:ext cx="1003125" cy="1063625"/>
                <a:chOff x="-2656675" y="4173925"/>
                <a:chExt cx="1003125" cy="1063625"/>
              </a:xfrm>
            </p:grpSpPr>
            <p:sp>
              <p:nvSpPr>
                <p:cNvPr id="32" name="Google Shape;32;p3"/>
                <p:cNvSpPr/>
                <p:nvPr/>
              </p:nvSpPr>
              <p:spPr>
                <a:xfrm>
                  <a:off x="-2656675" y="4632525"/>
                  <a:ext cx="672875" cy="605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915" h="24201" extrusionOk="0">
                      <a:moveTo>
                        <a:pt x="10539" y="1"/>
                      </a:moveTo>
                      <a:cubicBezTo>
                        <a:pt x="9569" y="1"/>
                        <a:pt x="8467" y="244"/>
                        <a:pt x="7171" y="828"/>
                      </a:cubicBezTo>
                      <a:cubicBezTo>
                        <a:pt x="4558" y="1748"/>
                        <a:pt x="1" y="5445"/>
                        <a:pt x="2670" y="12878"/>
                      </a:cubicBezTo>
                      <a:cubicBezTo>
                        <a:pt x="6010" y="22168"/>
                        <a:pt x="11382" y="24201"/>
                        <a:pt x="14865" y="24201"/>
                      </a:cubicBezTo>
                      <a:cubicBezTo>
                        <a:pt x="18349" y="24201"/>
                        <a:pt x="26915" y="21007"/>
                        <a:pt x="25463" y="12878"/>
                      </a:cubicBezTo>
                      <a:cubicBezTo>
                        <a:pt x="24011" y="4747"/>
                        <a:pt x="22415" y="7071"/>
                        <a:pt x="18641" y="4747"/>
                      </a:cubicBezTo>
                      <a:cubicBezTo>
                        <a:pt x="15708" y="2944"/>
                        <a:pt x="13914" y="1"/>
                        <a:pt x="10539" y="1"/>
                      </a:cubicBezTo>
                      <a:close/>
                    </a:path>
                  </a:pathLst>
                </a:custGeom>
                <a:solidFill>
                  <a:srgbClr val="A0CFED">
                    <a:alpha val="392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3" name="Google Shape;33;p3"/>
                <p:cNvSpPr/>
                <p:nvPr/>
              </p:nvSpPr>
              <p:spPr>
                <a:xfrm>
                  <a:off x="-2544175" y="4173925"/>
                  <a:ext cx="353525" cy="291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141" h="11667" extrusionOk="0">
                      <a:moveTo>
                        <a:pt x="6848" y="0"/>
                      </a:moveTo>
                      <a:cubicBezTo>
                        <a:pt x="5294" y="0"/>
                        <a:pt x="3738" y="383"/>
                        <a:pt x="2671" y="1316"/>
                      </a:cubicBezTo>
                      <a:cubicBezTo>
                        <a:pt x="1752" y="2234"/>
                        <a:pt x="1" y="4568"/>
                        <a:pt x="349" y="6542"/>
                      </a:cubicBezTo>
                      <a:cubicBezTo>
                        <a:pt x="673" y="8380"/>
                        <a:pt x="3975" y="11667"/>
                        <a:pt x="7199" y="11667"/>
                      </a:cubicBezTo>
                      <a:cubicBezTo>
                        <a:pt x="8305" y="11667"/>
                        <a:pt x="9401" y="11280"/>
                        <a:pt x="10365" y="10317"/>
                      </a:cubicBezTo>
                      <a:cubicBezTo>
                        <a:pt x="14141" y="6542"/>
                        <a:pt x="13415" y="2768"/>
                        <a:pt x="11527" y="1316"/>
                      </a:cubicBezTo>
                      <a:cubicBezTo>
                        <a:pt x="10506" y="531"/>
                        <a:pt x="8679" y="0"/>
                        <a:pt x="6848" y="0"/>
                      </a:cubicBezTo>
                      <a:close/>
                    </a:path>
                  </a:pathLst>
                </a:custGeom>
                <a:solidFill>
                  <a:srgbClr val="A0CFED">
                    <a:alpha val="392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" name="Google Shape;34;p3"/>
                <p:cNvSpPr/>
                <p:nvPr/>
              </p:nvSpPr>
              <p:spPr>
                <a:xfrm>
                  <a:off x="-1912975" y="5018775"/>
                  <a:ext cx="259425" cy="208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377" h="8342" extrusionOk="0">
                      <a:moveTo>
                        <a:pt x="3748" y="0"/>
                      </a:moveTo>
                      <a:cubicBezTo>
                        <a:pt x="2156" y="0"/>
                        <a:pt x="1" y="659"/>
                        <a:pt x="506" y="3379"/>
                      </a:cubicBezTo>
                      <a:cubicBezTo>
                        <a:pt x="1058" y="6366"/>
                        <a:pt x="3214" y="8342"/>
                        <a:pt x="5172" y="8342"/>
                      </a:cubicBezTo>
                      <a:cubicBezTo>
                        <a:pt x="5783" y="8342"/>
                        <a:pt x="6375" y="8149"/>
                        <a:pt x="6893" y="7735"/>
                      </a:cubicBezTo>
                      <a:cubicBezTo>
                        <a:pt x="9070" y="5992"/>
                        <a:pt x="10376" y="41"/>
                        <a:pt x="4426" y="41"/>
                      </a:cubicBezTo>
                      <a:cubicBezTo>
                        <a:pt x="4221" y="16"/>
                        <a:pt x="3991" y="0"/>
                        <a:pt x="3748" y="0"/>
                      </a:cubicBezTo>
                      <a:close/>
                    </a:path>
                  </a:pathLst>
                </a:custGeom>
                <a:solidFill>
                  <a:srgbClr val="A0CFED">
                    <a:alpha val="392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35" name="Google Shape;35;p3"/>
              <p:cNvGrpSpPr/>
              <p:nvPr/>
            </p:nvGrpSpPr>
            <p:grpSpPr>
              <a:xfrm>
                <a:off x="144975" y="90925"/>
                <a:ext cx="782500" cy="665375"/>
                <a:chOff x="-2569650" y="0"/>
                <a:chExt cx="782500" cy="665375"/>
              </a:xfrm>
            </p:grpSpPr>
            <p:sp>
              <p:nvSpPr>
                <p:cNvPr id="36" name="Google Shape;36;p3"/>
                <p:cNvSpPr/>
                <p:nvPr/>
              </p:nvSpPr>
              <p:spPr>
                <a:xfrm>
                  <a:off x="-2569650" y="0"/>
                  <a:ext cx="365100" cy="349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604" h="13966" extrusionOk="0">
                      <a:moveTo>
                        <a:pt x="7261" y="0"/>
                      </a:moveTo>
                      <a:cubicBezTo>
                        <a:pt x="5959" y="0"/>
                        <a:pt x="4811" y="1210"/>
                        <a:pt x="2866" y="2154"/>
                      </a:cubicBezTo>
                      <a:cubicBezTo>
                        <a:pt x="421" y="3341"/>
                        <a:pt x="1" y="2294"/>
                        <a:pt x="140" y="8861"/>
                      </a:cubicBezTo>
                      <a:cubicBezTo>
                        <a:pt x="228" y="12931"/>
                        <a:pt x="3478" y="13965"/>
                        <a:pt x="6183" y="13965"/>
                      </a:cubicBezTo>
                      <a:cubicBezTo>
                        <a:pt x="6970" y="13965"/>
                        <a:pt x="7712" y="13877"/>
                        <a:pt x="8315" y="13752"/>
                      </a:cubicBezTo>
                      <a:cubicBezTo>
                        <a:pt x="14603" y="12912"/>
                        <a:pt x="13556" y="8861"/>
                        <a:pt x="13695" y="5578"/>
                      </a:cubicBezTo>
                      <a:cubicBezTo>
                        <a:pt x="13835" y="2294"/>
                        <a:pt x="10132" y="1175"/>
                        <a:pt x="8315" y="267"/>
                      </a:cubicBezTo>
                      <a:cubicBezTo>
                        <a:pt x="7943" y="81"/>
                        <a:pt x="7597" y="0"/>
                        <a:pt x="726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" name="Google Shape;37;p3"/>
                <p:cNvSpPr/>
                <p:nvPr/>
              </p:nvSpPr>
              <p:spPr>
                <a:xfrm>
                  <a:off x="-2556800" y="490000"/>
                  <a:ext cx="195050" cy="175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2" h="7015" extrusionOk="0">
                      <a:moveTo>
                        <a:pt x="4179" y="0"/>
                      </a:moveTo>
                      <a:cubicBezTo>
                        <a:pt x="3657" y="0"/>
                        <a:pt x="3053" y="132"/>
                        <a:pt x="2352" y="440"/>
                      </a:cubicBezTo>
                      <a:cubicBezTo>
                        <a:pt x="1653" y="555"/>
                        <a:pt x="227" y="1305"/>
                        <a:pt x="116" y="3373"/>
                      </a:cubicBezTo>
                      <a:cubicBezTo>
                        <a:pt x="1" y="5502"/>
                        <a:pt x="927" y="7015"/>
                        <a:pt x="3052" y="7015"/>
                      </a:cubicBezTo>
                      <a:cubicBezTo>
                        <a:pt x="3508" y="7015"/>
                        <a:pt x="4019" y="6945"/>
                        <a:pt x="4587" y="6797"/>
                      </a:cubicBezTo>
                      <a:cubicBezTo>
                        <a:pt x="7801" y="5959"/>
                        <a:pt x="7522" y="4981"/>
                        <a:pt x="7243" y="3373"/>
                      </a:cubicBezTo>
                      <a:cubicBezTo>
                        <a:pt x="7018" y="2089"/>
                        <a:pt x="6260" y="0"/>
                        <a:pt x="417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" name="Google Shape;38;p3"/>
                <p:cNvSpPr/>
                <p:nvPr/>
              </p:nvSpPr>
              <p:spPr>
                <a:xfrm>
                  <a:off x="-2066575" y="25875"/>
                  <a:ext cx="279425" cy="259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77" h="10362" extrusionOk="0">
                      <a:moveTo>
                        <a:pt x="5588" y="1"/>
                      </a:moveTo>
                      <a:cubicBezTo>
                        <a:pt x="4237" y="47"/>
                        <a:pt x="1381" y="826"/>
                        <a:pt x="767" y="3564"/>
                      </a:cubicBezTo>
                      <a:cubicBezTo>
                        <a:pt x="0" y="6987"/>
                        <a:pt x="279" y="8734"/>
                        <a:pt x="3633" y="9782"/>
                      </a:cubicBezTo>
                      <a:cubicBezTo>
                        <a:pt x="4786" y="10142"/>
                        <a:pt x="5897" y="10362"/>
                        <a:pt x="6871" y="10362"/>
                      </a:cubicBezTo>
                      <a:cubicBezTo>
                        <a:pt x="8729" y="10362"/>
                        <a:pt x="10085" y="9561"/>
                        <a:pt x="10269" y="7407"/>
                      </a:cubicBezTo>
                      <a:cubicBezTo>
                        <a:pt x="10548" y="4123"/>
                        <a:pt x="11177" y="769"/>
                        <a:pt x="5588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39" name="Google Shape;39;p3"/>
              <p:cNvGrpSpPr/>
              <p:nvPr/>
            </p:nvGrpSpPr>
            <p:grpSpPr>
              <a:xfrm>
                <a:off x="8184455" y="163375"/>
                <a:ext cx="792015" cy="824011"/>
                <a:chOff x="-2367620" y="2098375"/>
                <a:chExt cx="792015" cy="824011"/>
              </a:xfrm>
            </p:grpSpPr>
            <p:sp>
              <p:nvSpPr>
                <p:cNvPr id="40" name="Google Shape;40;p3"/>
                <p:cNvSpPr/>
                <p:nvPr/>
              </p:nvSpPr>
              <p:spPr>
                <a:xfrm>
                  <a:off x="-2108167" y="2215482"/>
                  <a:ext cx="500283" cy="5494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579" h="29190" extrusionOk="0">
                      <a:moveTo>
                        <a:pt x="15550" y="1"/>
                      </a:moveTo>
                      <a:cubicBezTo>
                        <a:pt x="10758" y="1"/>
                        <a:pt x="11074" y="2084"/>
                        <a:pt x="10633" y="4292"/>
                      </a:cubicBezTo>
                      <a:cubicBezTo>
                        <a:pt x="10117" y="6864"/>
                        <a:pt x="10117" y="8580"/>
                        <a:pt x="9090" y="9951"/>
                      </a:cubicBezTo>
                      <a:cubicBezTo>
                        <a:pt x="6517" y="10809"/>
                        <a:pt x="1339" y="13244"/>
                        <a:pt x="1202" y="16124"/>
                      </a:cubicBezTo>
                      <a:cubicBezTo>
                        <a:pt x="1030" y="19724"/>
                        <a:pt x="0" y="26926"/>
                        <a:pt x="6861" y="28642"/>
                      </a:cubicBezTo>
                      <a:cubicBezTo>
                        <a:pt x="8373" y="29020"/>
                        <a:pt x="9584" y="29189"/>
                        <a:pt x="10597" y="29189"/>
                      </a:cubicBezTo>
                      <a:cubicBezTo>
                        <a:pt x="14180" y="29189"/>
                        <a:pt x="15274" y="27066"/>
                        <a:pt x="18349" y="24526"/>
                      </a:cubicBezTo>
                      <a:cubicBezTo>
                        <a:pt x="22293" y="21267"/>
                        <a:pt x="26579" y="19038"/>
                        <a:pt x="26579" y="15094"/>
                      </a:cubicBezTo>
                      <a:cubicBezTo>
                        <a:pt x="26579" y="11150"/>
                        <a:pt x="26065" y="1033"/>
                        <a:pt x="18349" y="178"/>
                      </a:cubicBezTo>
                      <a:cubicBezTo>
                        <a:pt x="17261" y="57"/>
                        <a:pt x="16337" y="1"/>
                        <a:pt x="15550" y="1"/>
                      </a:cubicBezTo>
                      <a:close/>
                    </a:path>
                  </a:pathLst>
                </a:custGeom>
                <a:solidFill>
                  <a:srgbClr val="A0CFED">
                    <a:alpha val="392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" name="Google Shape;41;p3"/>
                <p:cNvSpPr/>
                <p:nvPr/>
              </p:nvSpPr>
              <p:spPr>
                <a:xfrm>
                  <a:off x="-2367620" y="2254291"/>
                  <a:ext cx="303915" cy="171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920" h="11774" extrusionOk="0">
                      <a:moveTo>
                        <a:pt x="12346" y="1"/>
                      </a:moveTo>
                      <a:cubicBezTo>
                        <a:pt x="0" y="1"/>
                        <a:pt x="3087" y="11661"/>
                        <a:pt x="8402" y="11661"/>
                      </a:cubicBezTo>
                      <a:cubicBezTo>
                        <a:pt x="11509" y="11661"/>
                        <a:pt x="10633" y="10290"/>
                        <a:pt x="12346" y="9946"/>
                      </a:cubicBezTo>
                      <a:cubicBezTo>
                        <a:pt x="12396" y="9936"/>
                        <a:pt x="12447" y="9931"/>
                        <a:pt x="12501" y="9931"/>
                      </a:cubicBezTo>
                      <a:cubicBezTo>
                        <a:pt x="13551" y="9931"/>
                        <a:pt x="15238" y="11774"/>
                        <a:pt x="16786" y="11774"/>
                      </a:cubicBezTo>
                      <a:cubicBezTo>
                        <a:pt x="17860" y="11774"/>
                        <a:pt x="18867" y="10888"/>
                        <a:pt x="19548" y="7889"/>
                      </a:cubicBezTo>
                      <a:cubicBezTo>
                        <a:pt x="20920" y="1854"/>
                        <a:pt x="15091" y="116"/>
                        <a:pt x="12346" y="1"/>
                      </a:cubicBezTo>
                      <a:close/>
                    </a:path>
                  </a:pathLst>
                </a:custGeom>
                <a:solidFill>
                  <a:srgbClr val="A0CFED">
                    <a:alpha val="392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" name="Google Shape;42;p3"/>
                <p:cNvSpPr/>
                <p:nvPr/>
              </p:nvSpPr>
              <p:spPr>
                <a:xfrm>
                  <a:off x="-1759614" y="2744833"/>
                  <a:ext cx="184009" cy="1775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76" h="9433" extrusionOk="0">
                      <a:moveTo>
                        <a:pt x="4889" y="1"/>
                      </a:moveTo>
                      <a:cubicBezTo>
                        <a:pt x="2188" y="1"/>
                        <a:pt x="0" y="2112"/>
                        <a:pt x="0" y="4718"/>
                      </a:cubicBezTo>
                      <a:cubicBezTo>
                        <a:pt x="0" y="7321"/>
                        <a:pt x="2188" y="9432"/>
                        <a:pt x="4889" y="9432"/>
                      </a:cubicBezTo>
                      <a:cubicBezTo>
                        <a:pt x="7587" y="9432"/>
                        <a:pt x="9775" y="7321"/>
                        <a:pt x="9775" y="4718"/>
                      </a:cubicBezTo>
                      <a:cubicBezTo>
                        <a:pt x="9775" y="2112"/>
                        <a:pt x="7587" y="1"/>
                        <a:pt x="4889" y="1"/>
                      </a:cubicBezTo>
                      <a:close/>
                    </a:path>
                  </a:pathLst>
                </a:custGeom>
                <a:solidFill>
                  <a:srgbClr val="A0CFED">
                    <a:alpha val="392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" name="Google Shape;43;p3"/>
                <p:cNvSpPr/>
                <p:nvPr/>
              </p:nvSpPr>
              <p:spPr>
                <a:xfrm>
                  <a:off x="-2102426" y="2098375"/>
                  <a:ext cx="125885" cy="1214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88" h="6453" extrusionOk="0">
                      <a:moveTo>
                        <a:pt x="3344" y="0"/>
                      </a:moveTo>
                      <a:cubicBezTo>
                        <a:pt x="1498" y="0"/>
                        <a:pt x="1" y="1444"/>
                        <a:pt x="1" y="3226"/>
                      </a:cubicBezTo>
                      <a:cubicBezTo>
                        <a:pt x="1" y="5008"/>
                        <a:pt x="1498" y="6452"/>
                        <a:pt x="3344" y="6452"/>
                      </a:cubicBezTo>
                      <a:cubicBezTo>
                        <a:pt x="5191" y="6452"/>
                        <a:pt x="6687" y="5008"/>
                        <a:pt x="6687" y="3226"/>
                      </a:cubicBezTo>
                      <a:cubicBezTo>
                        <a:pt x="6687" y="1444"/>
                        <a:pt x="5191" y="0"/>
                        <a:pt x="3344" y="0"/>
                      </a:cubicBezTo>
                      <a:close/>
                    </a:path>
                  </a:pathLst>
                </a:custGeom>
                <a:solidFill>
                  <a:srgbClr val="A0CFED">
                    <a:alpha val="392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44" name="Google Shape;44;p3"/>
            <p:cNvGrpSpPr/>
            <p:nvPr/>
          </p:nvGrpSpPr>
          <p:grpSpPr>
            <a:xfrm rot="10800000">
              <a:off x="77563" y="147925"/>
              <a:ext cx="782500" cy="349150"/>
              <a:chOff x="-2569650" y="0"/>
              <a:chExt cx="782500" cy="349150"/>
            </a:xfrm>
          </p:grpSpPr>
          <p:sp>
            <p:nvSpPr>
              <p:cNvPr id="45" name="Google Shape;45;p3"/>
              <p:cNvSpPr/>
              <p:nvPr/>
            </p:nvSpPr>
            <p:spPr>
              <a:xfrm>
                <a:off x="-2569650" y="0"/>
                <a:ext cx="365100" cy="349150"/>
              </a:xfrm>
              <a:custGeom>
                <a:avLst/>
                <a:gdLst/>
                <a:ahLst/>
                <a:cxnLst/>
                <a:rect l="l" t="t" r="r" b="b"/>
                <a:pathLst>
                  <a:path w="14604" h="13966" extrusionOk="0">
                    <a:moveTo>
                      <a:pt x="7261" y="0"/>
                    </a:moveTo>
                    <a:cubicBezTo>
                      <a:pt x="5959" y="0"/>
                      <a:pt x="4811" y="1210"/>
                      <a:pt x="2866" y="2154"/>
                    </a:cubicBezTo>
                    <a:cubicBezTo>
                      <a:pt x="421" y="3341"/>
                      <a:pt x="1" y="2294"/>
                      <a:pt x="140" y="8861"/>
                    </a:cubicBezTo>
                    <a:cubicBezTo>
                      <a:pt x="228" y="12931"/>
                      <a:pt x="3478" y="13965"/>
                      <a:pt x="6183" y="13965"/>
                    </a:cubicBezTo>
                    <a:cubicBezTo>
                      <a:pt x="6970" y="13965"/>
                      <a:pt x="7712" y="13877"/>
                      <a:pt x="8315" y="13752"/>
                    </a:cubicBezTo>
                    <a:cubicBezTo>
                      <a:pt x="14603" y="12912"/>
                      <a:pt x="13556" y="8861"/>
                      <a:pt x="13695" y="5578"/>
                    </a:cubicBezTo>
                    <a:cubicBezTo>
                      <a:pt x="13835" y="2294"/>
                      <a:pt x="10132" y="1175"/>
                      <a:pt x="8315" y="267"/>
                    </a:cubicBezTo>
                    <a:cubicBezTo>
                      <a:pt x="7943" y="81"/>
                      <a:pt x="7597" y="0"/>
                      <a:pt x="726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46;p3"/>
              <p:cNvSpPr/>
              <p:nvPr/>
            </p:nvSpPr>
            <p:spPr>
              <a:xfrm>
                <a:off x="-2066575" y="25875"/>
                <a:ext cx="279425" cy="259050"/>
              </a:xfrm>
              <a:custGeom>
                <a:avLst/>
                <a:gdLst/>
                <a:ahLst/>
                <a:cxnLst/>
                <a:rect l="l" t="t" r="r" b="b"/>
                <a:pathLst>
                  <a:path w="11177" h="10362" extrusionOk="0">
                    <a:moveTo>
                      <a:pt x="5588" y="1"/>
                    </a:moveTo>
                    <a:cubicBezTo>
                      <a:pt x="4237" y="47"/>
                      <a:pt x="1381" y="826"/>
                      <a:pt x="767" y="3564"/>
                    </a:cubicBezTo>
                    <a:cubicBezTo>
                      <a:pt x="0" y="6987"/>
                      <a:pt x="279" y="8734"/>
                      <a:pt x="3633" y="9782"/>
                    </a:cubicBezTo>
                    <a:cubicBezTo>
                      <a:pt x="4786" y="10142"/>
                      <a:pt x="5897" y="10362"/>
                      <a:pt x="6871" y="10362"/>
                    </a:cubicBezTo>
                    <a:cubicBezTo>
                      <a:pt x="8729" y="10362"/>
                      <a:pt x="10085" y="9561"/>
                      <a:pt x="10269" y="7407"/>
                    </a:cubicBezTo>
                    <a:cubicBezTo>
                      <a:pt x="10548" y="4123"/>
                      <a:pt x="11177" y="769"/>
                      <a:pt x="558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7" name="Google Shape;47;p3"/>
            <p:cNvSpPr/>
            <p:nvPr/>
          </p:nvSpPr>
          <p:spPr>
            <a:xfrm rot="10800000">
              <a:off x="113438" y="651425"/>
              <a:ext cx="279425" cy="259050"/>
            </a:xfrm>
            <a:custGeom>
              <a:avLst/>
              <a:gdLst/>
              <a:ahLst/>
              <a:cxnLst/>
              <a:rect l="l" t="t" r="r" b="b"/>
              <a:pathLst>
                <a:path w="11177" h="10362" extrusionOk="0">
                  <a:moveTo>
                    <a:pt x="5588" y="1"/>
                  </a:moveTo>
                  <a:cubicBezTo>
                    <a:pt x="4237" y="47"/>
                    <a:pt x="1381" y="826"/>
                    <a:pt x="767" y="3564"/>
                  </a:cubicBezTo>
                  <a:cubicBezTo>
                    <a:pt x="0" y="6987"/>
                    <a:pt x="279" y="8734"/>
                    <a:pt x="3633" y="9782"/>
                  </a:cubicBezTo>
                  <a:cubicBezTo>
                    <a:pt x="4786" y="10142"/>
                    <a:pt x="5897" y="10362"/>
                    <a:pt x="6871" y="10362"/>
                  </a:cubicBezTo>
                  <a:cubicBezTo>
                    <a:pt x="8729" y="10362"/>
                    <a:pt x="10085" y="9561"/>
                    <a:pt x="10269" y="7407"/>
                  </a:cubicBezTo>
                  <a:cubicBezTo>
                    <a:pt x="10548" y="4123"/>
                    <a:pt x="11177" y="769"/>
                    <a:pt x="558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3100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4"/>
          <p:cNvSpPr txBox="1">
            <a:spLocks noGrp="1"/>
          </p:cNvSpPr>
          <p:nvPr>
            <p:ph type="body" idx="1"/>
          </p:nvPr>
        </p:nvSpPr>
        <p:spPr>
          <a:xfrm>
            <a:off x="720000" y="1413038"/>
            <a:ext cx="7704000" cy="236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grpSp>
        <p:nvGrpSpPr>
          <p:cNvPr id="51" name="Google Shape;51;p4"/>
          <p:cNvGrpSpPr/>
          <p:nvPr/>
        </p:nvGrpSpPr>
        <p:grpSpPr>
          <a:xfrm rot="10800000" flipH="1">
            <a:off x="88137" y="109620"/>
            <a:ext cx="8967719" cy="4938631"/>
            <a:chOff x="34663" y="90925"/>
            <a:chExt cx="8941788" cy="4924350"/>
          </a:xfrm>
        </p:grpSpPr>
        <p:grpSp>
          <p:nvGrpSpPr>
            <p:cNvPr id="52" name="Google Shape;52;p4"/>
            <p:cNvGrpSpPr/>
            <p:nvPr/>
          </p:nvGrpSpPr>
          <p:grpSpPr>
            <a:xfrm rot="10800000">
              <a:off x="34663" y="90925"/>
              <a:ext cx="8941788" cy="4924350"/>
              <a:chOff x="34663" y="90925"/>
              <a:chExt cx="8941788" cy="4924350"/>
            </a:xfrm>
          </p:grpSpPr>
          <p:grpSp>
            <p:nvGrpSpPr>
              <p:cNvPr id="53" name="Google Shape;53;p4"/>
              <p:cNvGrpSpPr/>
              <p:nvPr/>
            </p:nvGrpSpPr>
            <p:grpSpPr>
              <a:xfrm>
                <a:off x="34663" y="3951650"/>
                <a:ext cx="1003125" cy="1063625"/>
                <a:chOff x="-2656675" y="4173925"/>
                <a:chExt cx="1003125" cy="1063625"/>
              </a:xfrm>
            </p:grpSpPr>
            <p:sp>
              <p:nvSpPr>
                <p:cNvPr id="54" name="Google Shape;54;p4"/>
                <p:cNvSpPr/>
                <p:nvPr/>
              </p:nvSpPr>
              <p:spPr>
                <a:xfrm>
                  <a:off x="-2656675" y="4632525"/>
                  <a:ext cx="672875" cy="605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915" h="24201" extrusionOk="0">
                      <a:moveTo>
                        <a:pt x="10539" y="1"/>
                      </a:moveTo>
                      <a:cubicBezTo>
                        <a:pt x="9569" y="1"/>
                        <a:pt x="8467" y="244"/>
                        <a:pt x="7171" y="828"/>
                      </a:cubicBezTo>
                      <a:cubicBezTo>
                        <a:pt x="4558" y="1748"/>
                        <a:pt x="1" y="5445"/>
                        <a:pt x="2670" y="12878"/>
                      </a:cubicBezTo>
                      <a:cubicBezTo>
                        <a:pt x="6010" y="22168"/>
                        <a:pt x="11382" y="24201"/>
                        <a:pt x="14865" y="24201"/>
                      </a:cubicBezTo>
                      <a:cubicBezTo>
                        <a:pt x="18349" y="24201"/>
                        <a:pt x="26915" y="21007"/>
                        <a:pt x="25463" y="12878"/>
                      </a:cubicBezTo>
                      <a:cubicBezTo>
                        <a:pt x="24011" y="4747"/>
                        <a:pt x="22415" y="7071"/>
                        <a:pt x="18641" y="4747"/>
                      </a:cubicBezTo>
                      <a:cubicBezTo>
                        <a:pt x="15708" y="2944"/>
                        <a:pt x="13914" y="1"/>
                        <a:pt x="10539" y="1"/>
                      </a:cubicBezTo>
                      <a:close/>
                    </a:path>
                  </a:pathLst>
                </a:custGeom>
                <a:solidFill>
                  <a:srgbClr val="A0CFED">
                    <a:alpha val="392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5" name="Google Shape;55;p4"/>
                <p:cNvSpPr/>
                <p:nvPr/>
              </p:nvSpPr>
              <p:spPr>
                <a:xfrm>
                  <a:off x="-2544175" y="4173925"/>
                  <a:ext cx="353525" cy="291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141" h="11667" extrusionOk="0">
                      <a:moveTo>
                        <a:pt x="6848" y="0"/>
                      </a:moveTo>
                      <a:cubicBezTo>
                        <a:pt x="5294" y="0"/>
                        <a:pt x="3738" y="383"/>
                        <a:pt x="2671" y="1316"/>
                      </a:cubicBezTo>
                      <a:cubicBezTo>
                        <a:pt x="1752" y="2234"/>
                        <a:pt x="1" y="4568"/>
                        <a:pt x="349" y="6542"/>
                      </a:cubicBezTo>
                      <a:cubicBezTo>
                        <a:pt x="673" y="8380"/>
                        <a:pt x="3975" y="11667"/>
                        <a:pt x="7199" y="11667"/>
                      </a:cubicBezTo>
                      <a:cubicBezTo>
                        <a:pt x="8305" y="11667"/>
                        <a:pt x="9401" y="11280"/>
                        <a:pt x="10365" y="10317"/>
                      </a:cubicBezTo>
                      <a:cubicBezTo>
                        <a:pt x="14141" y="6542"/>
                        <a:pt x="13415" y="2768"/>
                        <a:pt x="11527" y="1316"/>
                      </a:cubicBezTo>
                      <a:cubicBezTo>
                        <a:pt x="10506" y="531"/>
                        <a:pt x="8679" y="0"/>
                        <a:pt x="6848" y="0"/>
                      </a:cubicBezTo>
                      <a:close/>
                    </a:path>
                  </a:pathLst>
                </a:custGeom>
                <a:solidFill>
                  <a:srgbClr val="A0CFED">
                    <a:alpha val="392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6" name="Google Shape;56;p4"/>
                <p:cNvSpPr/>
                <p:nvPr/>
              </p:nvSpPr>
              <p:spPr>
                <a:xfrm>
                  <a:off x="-1912975" y="5018775"/>
                  <a:ext cx="259425" cy="208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377" h="8342" extrusionOk="0">
                      <a:moveTo>
                        <a:pt x="3748" y="0"/>
                      </a:moveTo>
                      <a:cubicBezTo>
                        <a:pt x="2156" y="0"/>
                        <a:pt x="1" y="659"/>
                        <a:pt x="506" y="3379"/>
                      </a:cubicBezTo>
                      <a:cubicBezTo>
                        <a:pt x="1058" y="6366"/>
                        <a:pt x="3214" y="8342"/>
                        <a:pt x="5172" y="8342"/>
                      </a:cubicBezTo>
                      <a:cubicBezTo>
                        <a:pt x="5783" y="8342"/>
                        <a:pt x="6375" y="8149"/>
                        <a:pt x="6893" y="7735"/>
                      </a:cubicBezTo>
                      <a:cubicBezTo>
                        <a:pt x="9070" y="5992"/>
                        <a:pt x="10376" y="41"/>
                        <a:pt x="4426" y="41"/>
                      </a:cubicBezTo>
                      <a:cubicBezTo>
                        <a:pt x="4221" y="16"/>
                        <a:pt x="3991" y="0"/>
                        <a:pt x="3748" y="0"/>
                      </a:cubicBezTo>
                      <a:close/>
                    </a:path>
                  </a:pathLst>
                </a:custGeom>
                <a:solidFill>
                  <a:srgbClr val="A0CFED">
                    <a:alpha val="392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57" name="Google Shape;57;p4"/>
              <p:cNvGrpSpPr/>
              <p:nvPr/>
            </p:nvGrpSpPr>
            <p:grpSpPr>
              <a:xfrm>
                <a:off x="144975" y="90925"/>
                <a:ext cx="782500" cy="665375"/>
                <a:chOff x="-2569650" y="0"/>
                <a:chExt cx="782500" cy="665375"/>
              </a:xfrm>
            </p:grpSpPr>
            <p:sp>
              <p:nvSpPr>
                <p:cNvPr id="58" name="Google Shape;58;p4"/>
                <p:cNvSpPr/>
                <p:nvPr/>
              </p:nvSpPr>
              <p:spPr>
                <a:xfrm>
                  <a:off x="-2569650" y="0"/>
                  <a:ext cx="365100" cy="349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604" h="13966" extrusionOk="0">
                      <a:moveTo>
                        <a:pt x="7261" y="0"/>
                      </a:moveTo>
                      <a:cubicBezTo>
                        <a:pt x="5959" y="0"/>
                        <a:pt x="4811" y="1210"/>
                        <a:pt x="2866" y="2154"/>
                      </a:cubicBezTo>
                      <a:cubicBezTo>
                        <a:pt x="421" y="3341"/>
                        <a:pt x="1" y="2294"/>
                        <a:pt x="140" y="8861"/>
                      </a:cubicBezTo>
                      <a:cubicBezTo>
                        <a:pt x="228" y="12931"/>
                        <a:pt x="3478" y="13965"/>
                        <a:pt x="6183" y="13965"/>
                      </a:cubicBezTo>
                      <a:cubicBezTo>
                        <a:pt x="6970" y="13965"/>
                        <a:pt x="7712" y="13877"/>
                        <a:pt x="8315" y="13752"/>
                      </a:cubicBezTo>
                      <a:cubicBezTo>
                        <a:pt x="14603" y="12912"/>
                        <a:pt x="13556" y="8861"/>
                        <a:pt x="13695" y="5578"/>
                      </a:cubicBezTo>
                      <a:cubicBezTo>
                        <a:pt x="13835" y="2294"/>
                        <a:pt x="10132" y="1175"/>
                        <a:pt x="8315" y="267"/>
                      </a:cubicBezTo>
                      <a:cubicBezTo>
                        <a:pt x="7943" y="81"/>
                        <a:pt x="7597" y="0"/>
                        <a:pt x="726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" name="Google Shape;59;p4"/>
                <p:cNvSpPr/>
                <p:nvPr/>
              </p:nvSpPr>
              <p:spPr>
                <a:xfrm>
                  <a:off x="-2556800" y="490000"/>
                  <a:ext cx="195050" cy="175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2" h="7015" extrusionOk="0">
                      <a:moveTo>
                        <a:pt x="4179" y="0"/>
                      </a:moveTo>
                      <a:cubicBezTo>
                        <a:pt x="3657" y="0"/>
                        <a:pt x="3053" y="132"/>
                        <a:pt x="2352" y="440"/>
                      </a:cubicBezTo>
                      <a:cubicBezTo>
                        <a:pt x="1653" y="555"/>
                        <a:pt x="227" y="1305"/>
                        <a:pt x="116" y="3373"/>
                      </a:cubicBezTo>
                      <a:cubicBezTo>
                        <a:pt x="1" y="5502"/>
                        <a:pt x="927" y="7015"/>
                        <a:pt x="3052" y="7015"/>
                      </a:cubicBezTo>
                      <a:cubicBezTo>
                        <a:pt x="3508" y="7015"/>
                        <a:pt x="4019" y="6945"/>
                        <a:pt x="4587" y="6797"/>
                      </a:cubicBezTo>
                      <a:cubicBezTo>
                        <a:pt x="7801" y="5959"/>
                        <a:pt x="7522" y="4981"/>
                        <a:pt x="7243" y="3373"/>
                      </a:cubicBezTo>
                      <a:cubicBezTo>
                        <a:pt x="7018" y="2089"/>
                        <a:pt x="6260" y="0"/>
                        <a:pt x="417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" name="Google Shape;60;p4"/>
                <p:cNvSpPr/>
                <p:nvPr/>
              </p:nvSpPr>
              <p:spPr>
                <a:xfrm>
                  <a:off x="-2066575" y="25875"/>
                  <a:ext cx="279425" cy="259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77" h="10362" extrusionOk="0">
                      <a:moveTo>
                        <a:pt x="5588" y="1"/>
                      </a:moveTo>
                      <a:cubicBezTo>
                        <a:pt x="4237" y="47"/>
                        <a:pt x="1381" y="826"/>
                        <a:pt x="767" y="3564"/>
                      </a:cubicBezTo>
                      <a:cubicBezTo>
                        <a:pt x="0" y="6987"/>
                        <a:pt x="279" y="8734"/>
                        <a:pt x="3633" y="9782"/>
                      </a:cubicBezTo>
                      <a:cubicBezTo>
                        <a:pt x="4786" y="10142"/>
                        <a:pt x="5897" y="10362"/>
                        <a:pt x="6871" y="10362"/>
                      </a:cubicBezTo>
                      <a:cubicBezTo>
                        <a:pt x="8729" y="10362"/>
                        <a:pt x="10085" y="9561"/>
                        <a:pt x="10269" y="7407"/>
                      </a:cubicBezTo>
                      <a:cubicBezTo>
                        <a:pt x="10548" y="4123"/>
                        <a:pt x="11177" y="769"/>
                        <a:pt x="5588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61" name="Google Shape;61;p4"/>
              <p:cNvGrpSpPr/>
              <p:nvPr/>
            </p:nvGrpSpPr>
            <p:grpSpPr>
              <a:xfrm>
                <a:off x="8114584" y="163371"/>
                <a:ext cx="861866" cy="1094504"/>
                <a:chOff x="-2437491" y="2098371"/>
                <a:chExt cx="861866" cy="1094504"/>
              </a:xfrm>
            </p:grpSpPr>
            <p:sp>
              <p:nvSpPr>
                <p:cNvPr id="62" name="Google Shape;62;p4"/>
                <p:cNvSpPr/>
                <p:nvPr/>
              </p:nvSpPr>
              <p:spPr>
                <a:xfrm>
                  <a:off x="-2157797" y="2224612"/>
                  <a:ext cx="539288" cy="5922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579" h="29190" extrusionOk="0">
                      <a:moveTo>
                        <a:pt x="15550" y="1"/>
                      </a:moveTo>
                      <a:cubicBezTo>
                        <a:pt x="10758" y="1"/>
                        <a:pt x="11074" y="2084"/>
                        <a:pt x="10633" y="4292"/>
                      </a:cubicBezTo>
                      <a:cubicBezTo>
                        <a:pt x="10117" y="6864"/>
                        <a:pt x="10117" y="8580"/>
                        <a:pt x="9090" y="9951"/>
                      </a:cubicBezTo>
                      <a:cubicBezTo>
                        <a:pt x="6517" y="10809"/>
                        <a:pt x="1339" y="13244"/>
                        <a:pt x="1202" y="16124"/>
                      </a:cubicBezTo>
                      <a:cubicBezTo>
                        <a:pt x="1030" y="19724"/>
                        <a:pt x="0" y="26926"/>
                        <a:pt x="6861" y="28642"/>
                      </a:cubicBezTo>
                      <a:cubicBezTo>
                        <a:pt x="8373" y="29020"/>
                        <a:pt x="9584" y="29189"/>
                        <a:pt x="10597" y="29189"/>
                      </a:cubicBezTo>
                      <a:cubicBezTo>
                        <a:pt x="14180" y="29189"/>
                        <a:pt x="15274" y="27066"/>
                        <a:pt x="18349" y="24526"/>
                      </a:cubicBezTo>
                      <a:cubicBezTo>
                        <a:pt x="22293" y="21267"/>
                        <a:pt x="26579" y="19038"/>
                        <a:pt x="26579" y="15094"/>
                      </a:cubicBezTo>
                      <a:cubicBezTo>
                        <a:pt x="26579" y="11150"/>
                        <a:pt x="26065" y="1033"/>
                        <a:pt x="18349" y="178"/>
                      </a:cubicBezTo>
                      <a:cubicBezTo>
                        <a:pt x="17261" y="57"/>
                        <a:pt x="16337" y="1"/>
                        <a:pt x="15550" y="1"/>
                      </a:cubicBezTo>
                      <a:close/>
                    </a:path>
                  </a:pathLst>
                </a:custGeom>
                <a:solidFill>
                  <a:srgbClr val="A0CFED">
                    <a:alpha val="392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" name="Google Shape;63;p4"/>
                <p:cNvSpPr/>
                <p:nvPr/>
              </p:nvSpPr>
              <p:spPr>
                <a:xfrm>
                  <a:off x="-2437491" y="2266449"/>
                  <a:ext cx="327660" cy="1844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920" h="11774" extrusionOk="0">
                      <a:moveTo>
                        <a:pt x="12346" y="1"/>
                      </a:moveTo>
                      <a:cubicBezTo>
                        <a:pt x="0" y="1"/>
                        <a:pt x="3087" y="11661"/>
                        <a:pt x="8402" y="11661"/>
                      </a:cubicBezTo>
                      <a:cubicBezTo>
                        <a:pt x="11509" y="11661"/>
                        <a:pt x="10633" y="10290"/>
                        <a:pt x="12346" y="9946"/>
                      </a:cubicBezTo>
                      <a:cubicBezTo>
                        <a:pt x="12396" y="9936"/>
                        <a:pt x="12447" y="9931"/>
                        <a:pt x="12501" y="9931"/>
                      </a:cubicBezTo>
                      <a:cubicBezTo>
                        <a:pt x="13551" y="9931"/>
                        <a:pt x="15238" y="11774"/>
                        <a:pt x="16786" y="11774"/>
                      </a:cubicBezTo>
                      <a:cubicBezTo>
                        <a:pt x="17860" y="11774"/>
                        <a:pt x="18867" y="10888"/>
                        <a:pt x="19548" y="7889"/>
                      </a:cubicBezTo>
                      <a:cubicBezTo>
                        <a:pt x="20920" y="1854"/>
                        <a:pt x="15091" y="116"/>
                        <a:pt x="12346" y="1"/>
                      </a:cubicBezTo>
                      <a:close/>
                    </a:path>
                  </a:pathLst>
                </a:custGeom>
                <a:solidFill>
                  <a:srgbClr val="A0CFED">
                    <a:alpha val="392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4" name="Google Shape;64;p4"/>
                <p:cNvSpPr/>
                <p:nvPr/>
              </p:nvSpPr>
              <p:spPr>
                <a:xfrm>
                  <a:off x="-1820025" y="2957050"/>
                  <a:ext cx="244400" cy="235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76" h="9433" extrusionOk="0">
                      <a:moveTo>
                        <a:pt x="4889" y="1"/>
                      </a:moveTo>
                      <a:cubicBezTo>
                        <a:pt x="2188" y="1"/>
                        <a:pt x="0" y="2112"/>
                        <a:pt x="0" y="4718"/>
                      </a:cubicBezTo>
                      <a:cubicBezTo>
                        <a:pt x="0" y="7321"/>
                        <a:pt x="2188" y="9432"/>
                        <a:pt x="4889" y="9432"/>
                      </a:cubicBezTo>
                      <a:cubicBezTo>
                        <a:pt x="7587" y="9432"/>
                        <a:pt x="9775" y="7321"/>
                        <a:pt x="9775" y="4718"/>
                      </a:cubicBezTo>
                      <a:cubicBezTo>
                        <a:pt x="9775" y="2112"/>
                        <a:pt x="7587" y="1"/>
                        <a:pt x="4889" y="1"/>
                      </a:cubicBezTo>
                      <a:close/>
                    </a:path>
                  </a:pathLst>
                </a:custGeom>
                <a:solidFill>
                  <a:srgbClr val="A0CFED">
                    <a:alpha val="392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5" name="Google Shape;65;p4"/>
                <p:cNvSpPr/>
                <p:nvPr/>
              </p:nvSpPr>
              <p:spPr>
                <a:xfrm>
                  <a:off x="-2151608" y="2098371"/>
                  <a:ext cx="135700" cy="13093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88" h="6453" extrusionOk="0">
                      <a:moveTo>
                        <a:pt x="3344" y="0"/>
                      </a:moveTo>
                      <a:cubicBezTo>
                        <a:pt x="1498" y="0"/>
                        <a:pt x="1" y="1444"/>
                        <a:pt x="1" y="3226"/>
                      </a:cubicBezTo>
                      <a:cubicBezTo>
                        <a:pt x="1" y="5008"/>
                        <a:pt x="1498" y="6452"/>
                        <a:pt x="3344" y="6452"/>
                      </a:cubicBezTo>
                      <a:cubicBezTo>
                        <a:pt x="5191" y="6452"/>
                        <a:pt x="6687" y="5008"/>
                        <a:pt x="6687" y="3226"/>
                      </a:cubicBezTo>
                      <a:cubicBezTo>
                        <a:pt x="6687" y="1444"/>
                        <a:pt x="5191" y="0"/>
                        <a:pt x="3344" y="0"/>
                      </a:cubicBezTo>
                      <a:close/>
                    </a:path>
                  </a:pathLst>
                </a:custGeom>
                <a:solidFill>
                  <a:srgbClr val="A0CFED">
                    <a:alpha val="392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66" name="Google Shape;66;p4"/>
            <p:cNvGrpSpPr/>
            <p:nvPr/>
          </p:nvGrpSpPr>
          <p:grpSpPr>
            <a:xfrm rot="10800000">
              <a:off x="77563" y="147925"/>
              <a:ext cx="782500" cy="349150"/>
              <a:chOff x="-2569650" y="0"/>
              <a:chExt cx="782500" cy="349150"/>
            </a:xfrm>
          </p:grpSpPr>
          <p:sp>
            <p:nvSpPr>
              <p:cNvPr id="67" name="Google Shape;67;p4"/>
              <p:cNvSpPr/>
              <p:nvPr/>
            </p:nvSpPr>
            <p:spPr>
              <a:xfrm>
                <a:off x="-2569650" y="0"/>
                <a:ext cx="365100" cy="349150"/>
              </a:xfrm>
              <a:custGeom>
                <a:avLst/>
                <a:gdLst/>
                <a:ahLst/>
                <a:cxnLst/>
                <a:rect l="l" t="t" r="r" b="b"/>
                <a:pathLst>
                  <a:path w="14604" h="13966" extrusionOk="0">
                    <a:moveTo>
                      <a:pt x="7261" y="0"/>
                    </a:moveTo>
                    <a:cubicBezTo>
                      <a:pt x="5959" y="0"/>
                      <a:pt x="4811" y="1210"/>
                      <a:pt x="2866" y="2154"/>
                    </a:cubicBezTo>
                    <a:cubicBezTo>
                      <a:pt x="421" y="3341"/>
                      <a:pt x="1" y="2294"/>
                      <a:pt x="140" y="8861"/>
                    </a:cubicBezTo>
                    <a:cubicBezTo>
                      <a:pt x="228" y="12931"/>
                      <a:pt x="3478" y="13965"/>
                      <a:pt x="6183" y="13965"/>
                    </a:cubicBezTo>
                    <a:cubicBezTo>
                      <a:pt x="6970" y="13965"/>
                      <a:pt x="7712" y="13877"/>
                      <a:pt x="8315" y="13752"/>
                    </a:cubicBezTo>
                    <a:cubicBezTo>
                      <a:pt x="14603" y="12912"/>
                      <a:pt x="13556" y="8861"/>
                      <a:pt x="13695" y="5578"/>
                    </a:cubicBezTo>
                    <a:cubicBezTo>
                      <a:pt x="13835" y="2294"/>
                      <a:pt x="10132" y="1175"/>
                      <a:pt x="8315" y="267"/>
                    </a:cubicBezTo>
                    <a:cubicBezTo>
                      <a:pt x="7943" y="81"/>
                      <a:pt x="7597" y="0"/>
                      <a:pt x="726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" name="Google Shape;68;p4"/>
              <p:cNvSpPr/>
              <p:nvPr/>
            </p:nvSpPr>
            <p:spPr>
              <a:xfrm>
                <a:off x="-2066575" y="25875"/>
                <a:ext cx="279425" cy="259050"/>
              </a:xfrm>
              <a:custGeom>
                <a:avLst/>
                <a:gdLst/>
                <a:ahLst/>
                <a:cxnLst/>
                <a:rect l="l" t="t" r="r" b="b"/>
                <a:pathLst>
                  <a:path w="11177" h="10362" extrusionOk="0">
                    <a:moveTo>
                      <a:pt x="5588" y="1"/>
                    </a:moveTo>
                    <a:cubicBezTo>
                      <a:pt x="4237" y="47"/>
                      <a:pt x="1381" y="826"/>
                      <a:pt x="767" y="3564"/>
                    </a:cubicBezTo>
                    <a:cubicBezTo>
                      <a:pt x="0" y="6987"/>
                      <a:pt x="279" y="8734"/>
                      <a:pt x="3633" y="9782"/>
                    </a:cubicBezTo>
                    <a:cubicBezTo>
                      <a:pt x="4786" y="10142"/>
                      <a:pt x="5897" y="10362"/>
                      <a:pt x="6871" y="10362"/>
                    </a:cubicBezTo>
                    <a:cubicBezTo>
                      <a:pt x="8729" y="10362"/>
                      <a:pt x="10085" y="9561"/>
                      <a:pt x="10269" y="7407"/>
                    </a:cubicBezTo>
                    <a:cubicBezTo>
                      <a:pt x="10548" y="4123"/>
                      <a:pt x="11177" y="769"/>
                      <a:pt x="558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69" name="Google Shape;69;p4"/>
            <p:cNvSpPr/>
            <p:nvPr/>
          </p:nvSpPr>
          <p:spPr>
            <a:xfrm rot="10800000">
              <a:off x="113438" y="651425"/>
              <a:ext cx="279425" cy="259050"/>
            </a:xfrm>
            <a:custGeom>
              <a:avLst/>
              <a:gdLst/>
              <a:ahLst/>
              <a:cxnLst/>
              <a:rect l="l" t="t" r="r" b="b"/>
              <a:pathLst>
                <a:path w="11177" h="10362" extrusionOk="0">
                  <a:moveTo>
                    <a:pt x="5588" y="1"/>
                  </a:moveTo>
                  <a:cubicBezTo>
                    <a:pt x="4237" y="47"/>
                    <a:pt x="1381" y="826"/>
                    <a:pt x="767" y="3564"/>
                  </a:cubicBezTo>
                  <a:cubicBezTo>
                    <a:pt x="0" y="6987"/>
                    <a:pt x="279" y="8734"/>
                    <a:pt x="3633" y="9782"/>
                  </a:cubicBezTo>
                  <a:cubicBezTo>
                    <a:pt x="4786" y="10142"/>
                    <a:pt x="5897" y="10362"/>
                    <a:pt x="6871" y="10362"/>
                  </a:cubicBezTo>
                  <a:cubicBezTo>
                    <a:pt x="8729" y="10362"/>
                    <a:pt x="10085" y="9561"/>
                    <a:pt x="10269" y="7407"/>
                  </a:cubicBezTo>
                  <a:cubicBezTo>
                    <a:pt x="10548" y="4123"/>
                    <a:pt x="11177" y="769"/>
                    <a:pt x="558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5"/>
          <p:cNvSpPr txBox="1">
            <a:spLocks noGrp="1"/>
          </p:cNvSpPr>
          <p:nvPr>
            <p:ph type="subTitle" idx="1"/>
          </p:nvPr>
        </p:nvSpPr>
        <p:spPr>
          <a:xfrm>
            <a:off x="1181425" y="2303125"/>
            <a:ext cx="2907600" cy="713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solidFill>
                  <a:schemeClr val="dk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solidFill>
                  <a:schemeClr val="dk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solidFill>
                  <a:schemeClr val="dk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solidFill>
                  <a:schemeClr val="dk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solidFill>
                  <a:schemeClr val="dk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2" name="Google Shape;72;p5"/>
          <p:cNvSpPr txBox="1">
            <a:spLocks noGrp="1"/>
          </p:cNvSpPr>
          <p:nvPr>
            <p:ph type="subTitle" idx="2"/>
          </p:nvPr>
        </p:nvSpPr>
        <p:spPr>
          <a:xfrm>
            <a:off x="4836300" y="2303125"/>
            <a:ext cx="2907600" cy="713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3" name="Google Shape;73;p5"/>
          <p:cNvSpPr txBox="1">
            <a:spLocks noGrp="1"/>
          </p:cNvSpPr>
          <p:nvPr>
            <p:ph type="subTitle" idx="3"/>
          </p:nvPr>
        </p:nvSpPr>
        <p:spPr>
          <a:xfrm>
            <a:off x="1181425" y="2917150"/>
            <a:ext cx="2907600" cy="71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5"/>
          <p:cNvSpPr txBox="1">
            <a:spLocks noGrp="1"/>
          </p:cNvSpPr>
          <p:nvPr>
            <p:ph type="subTitle" idx="4"/>
          </p:nvPr>
        </p:nvSpPr>
        <p:spPr>
          <a:xfrm>
            <a:off x="4836300" y="2917150"/>
            <a:ext cx="2907600" cy="71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5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76" name="Google Shape;76;p5"/>
          <p:cNvGrpSpPr/>
          <p:nvPr/>
        </p:nvGrpSpPr>
        <p:grpSpPr>
          <a:xfrm rot="10800000">
            <a:off x="101100" y="109575"/>
            <a:ext cx="8941807" cy="4924350"/>
            <a:chOff x="34643" y="90925"/>
            <a:chExt cx="8941807" cy="4924350"/>
          </a:xfrm>
        </p:grpSpPr>
        <p:grpSp>
          <p:nvGrpSpPr>
            <p:cNvPr id="77" name="Google Shape;77;p5"/>
            <p:cNvGrpSpPr/>
            <p:nvPr/>
          </p:nvGrpSpPr>
          <p:grpSpPr>
            <a:xfrm rot="10800000">
              <a:off x="34643" y="90925"/>
              <a:ext cx="8941807" cy="4924350"/>
              <a:chOff x="34663" y="90925"/>
              <a:chExt cx="8941807" cy="4924350"/>
            </a:xfrm>
          </p:grpSpPr>
          <p:grpSp>
            <p:nvGrpSpPr>
              <p:cNvPr id="78" name="Google Shape;78;p5"/>
              <p:cNvGrpSpPr/>
              <p:nvPr/>
            </p:nvGrpSpPr>
            <p:grpSpPr>
              <a:xfrm>
                <a:off x="34663" y="3951650"/>
                <a:ext cx="1003125" cy="1063625"/>
                <a:chOff x="-2656675" y="4173925"/>
                <a:chExt cx="1003125" cy="1063625"/>
              </a:xfrm>
            </p:grpSpPr>
            <p:sp>
              <p:nvSpPr>
                <p:cNvPr id="79" name="Google Shape;79;p5"/>
                <p:cNvSpPr/>
                <p:nvPr/>
              </p:nvSpPr>
              <p:spPr>
                <a:xfrm>
                  <a:off x="-2656675" y="4632525"/>
                  <a:ext cx="672875" cy="605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915" h="24201" extrusionOk="0">
                      <a:moveTo>
                        <a:pt x="10539" y="1"/>
                      </a:moveTo>
                      <a:cubicBezTo>
                        <a:pt x="9569" y="1"/>
                        <a:pt x="8467" y="244"/>
                        <a:pt x="7171" y="828"/>
                      </a:cubicBezTo>
                      <a:cubicBezTo>
                        <a:pt x="4558" y="1748"/>
                        <a:pt x="1" y="5445"/>
                        <a:pt x="2670" y="12878"/>
                      </a:cubicBezTo>
                      <a:cubicBezTo>
                        <a:pt x="6010" y="22168"/>
                        <a:pt x="11382" y="24201"/>
                        <a:pt x="14865" y="24201"/>
                      </a:cubicBezTo>
                      <a:cubicBezTo>
                        <a:pt x="18349" y="24201"/>
                        <a:pt x="26915" y="21007"/>
                        <a:pt x="25463" y="12878"/>
                      </a:cubicBezTo>
                      <a:cubicBezTo>
                        <a:pt x="24011" y="4747"/>
                        <a:pt x="22415" y="7071"/>
                        <a:pt x="18641" y="4747"/>
                      </a:cubicBezTo>
                      <a:cubicBezTo>
                        <a:pt x="15708" y="2944"/>
                        <a:pt x="13914" y="1"/>
                        <a:pt x="10539" y="1"/>
                      </a:cubicBezTo>
                      <a:close/>
                    </a:path>
                  </a:pathLst>
                </a:custGeom>
                <a:solidFill>
                  <a:srgbClr val="A0CFED">
                    <a:alpha val="392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" name="Google Shape;80;p5"/>
                <p:cNvSpPr/>
                <p:nvPr/>
              </p:nvSpPr>
              <p:spPr>
                <a:xfrm>
                  <a:off x="-2544175" y="4173925"/>
                  <a:ext cx="353525" cy="291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141" h="11667" extrusionOk="0">
                      <a:moveTo>
                        <a:pt x="6848" y="0"/>
                      </a:moveTo>
                      <a:cubicBezTo>
                        <a:pt x="5294" y="0"/>
                        <a:pt x="3738" y="383"/>
                        <a:pt x="2671" y="1316"/>
                      </a:cubicBezTo>
                      <a:cubicBezTo>
                        <a:pt x="1752" y="2234"/>
                        <a:pt x="1" y="4568"/>
                        <a:pt x="349" y="6542"/>
                      </a:cubicBezTo>
                      <a:cubicBezTo>
                        <a:pt x="673" y="8380"/>
                        <a:pt x="3975" y="11667"/>
                        <a:pt x="7199" y="11667"/>
                      </a:cubicBezTo>
                      <a:cubicBezTo>
                        <a:pt x="8305" y="11667"/>
                        <a:pt x="9401" y="11280"/>
                        <a:pt x="10365" y="10317"/>
                      </a:cubicBezTo>
                      <a:cubicBezTo>
                        <a:pt x="14141" y="6542"/>
                        <a:pt x="13415" y="2768"/>
                        <a:pt x="11527" y="1316"/>
                      </a:cubicBezTo>
                      <a:cubicBezTo>
                        <a:pt x="10506" y="531"/>
                        <a:pt x="8679" y="0"/>
                        <a:pt x="6848" y="0"/>
                      </a:cubicBezTo>
                      <a:close/>
                    </a:path>
                  </a:pathLst>
                </a:custGeom>
                <a:solidFill>
                  <a:srgbClr val="A0CFED">
                    <a:alpha val="392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" name="Google Shape;81;p5"/>
                <p:cNvSpPr/>
                <p:nvPr/>
              </p:nvSpPr>
              <p:spPr>
                <a:xfrm>
                  <a:off x="-1912975" y="5018775"/>
                  <a:ext cx="259425" cy="208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377" h="8342" extrusionOk="0">
                      <a:moveTo>
                        <a:pt x="3748" y="0"/>
                      </a:moveTo>
                      <a:cubicBezTo>
                        <a:pt x="2156" y="0"/>
                        <a:pt x="1" y="659"/>
                        <a:pt x="506" y="3379"/>
                      </a:cubicBezTo>
                      <a:cubicBezTo>
                        <a:pt x="1058" y="6366"/>
                        <a:pt x="3214" y="8342"/>
                        <a:pt x="5172" y="8342"/>
                      </a:cubicBezTo>
                      <a:cubicBezTo>
                        <a:pt x="5783" y="8342"/>
                        <a:pt x="6375" y="8149"/>
                        <a:pt x="6893" y="7735"/>
                      </a:cubicBezTo>
                      <a:cubicBezTo>
                        <a:pt x="9070" y="5992"/>
                        <a:pt x="10376" y="41"/>
                        <a:pt x="4426" y="41"/>
                      </a:cubicBezTo>
                      <a:cubicBezTo>
                        <a:pt x="4221" y="16"/>
                        <a:pt x="3991" y="0"/>
                        <a:pt x="3748" y="0"/>
                      </a:cubicBezTo>
                      <a:close/>
                    </a:path>
                  </a:pathLst>
                </a:custGeom>
                <a:solidFill>
                  <a:srgbClr val="A0CFED">
                    <a:alpha val="392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82" name="Google Shape;82;p5"/>
              <p:cNvGrpSpPr/>
              <p:nvPr/>
            </p:nvGrpSpPr>
            <p:grpSpPr>
              <a:xfrm>
                <a:off x="144975" y="90925"/>
                <a:ext cx="782500" cy="665375"/>
                <a:chOff x="-2569650" y="0"/>
                <a:chExt cx="782500" cy="665375"/>
              </a:xfrm>
            </p:grpSpPr>
            <p:sp>
              <p:nvSpPr>
                <p:cNvPr id="83" name="Google Shape;83;p5"/>
                <p:cNvSpPr/>
                <p:nvPr/>
              </p:nvSpPr>
              <p:spPr>
                <a:xfrm>
                  <a:off x="-2569650" y="0"/>
                  <a:ext cx="365100" cy="349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604" h="13966" extrusionOk="0">
                      <a:moveTo>
                        <a:pt x="7261" y="0"/>
                      </a:moveTo>
                      <a:cubicBezTo>
                        <a:pt x="5959" y="0"/>
                        <a:pt x="4811" y="1210"/>
                        <a:pt x="2866" y="2154"/>
                      </a:cubicBezTo>
                      <a:cubicBezTo>
                        <a:pt x="421" y="3341"/>
                        <a:pt x="1" y="2294"/>
                        <a:pt x="140" y="8861"/>
                      </a:cubicBezTo>
                      <a:cubicBezTo>
                        <a:pt x="228" y="12931"/>
                        <a:pt x="3478" y="13965"/>
                        <a:pt x="6183" y="13965"/>
                      </a:cubicBezTo>
                      <a:cubicBezTo>
                        <a:pt x="6970" y="13965"/>
                        <a:pt x="7712" y="13877"/>
                        <a:pt x="8315" y="13752"/>
                      </a:cubicBezTo>
                      <a:cubicBezTo>
                        <a:pt x="14603" y="12912"/>
                        <a:pt x="13556" y="8861"/>
                        <a:pt x="13695" y="5578"/>
                      </a:cubicBezTo>
                      <a:cubicBezTo>
                        <a:pt x="13835" y="2294"/>
                        <a:pt x="10132" y="1175"/>
                        <a:pt x="8315" y="267"/>
                      </a:cubicBezTo>
                      <a:cubicBezTo>
                        <a:pt x="7943" y="81"/>
                        <a:pt x="7597" y="0"/>
                        <a:pt x="726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4" name="Google Shape;84;p5"/>
                <p:cNvSpPr/>
                <p:nvPr/>
              </p:nvSpPr>
              <p:spPr>
                <a:xfrm>
                  <a:off x="-2556800" y="490000"/>
                  <a:ext cx="195050" cy="175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2" h="7015" extrusionOk="0">
                      <a:moveTo>
                        <a:pt x="4179" y="0"/>
                      </a:moveTo>
                      <a:cubicBezTo>
                        <a:pt x="3657" y="0"/>
                        <a:pt x="3053" y="132"/>
                        <a:pt x="2352" y="440"/>
                      </a:cubicBezTo>
                      <a:cubicBezTo>
                        <a:pt x="1653" y="555"/>
                        <a:pt x="227" y="1305"/>
                        <a:pt x="116" y="3373"/>
                      </a:cubicBezTo>
                      <a:cubicBezTo>
                        <a:pt x="1" y="5502"/>
                        <a:pt x="927" y="7015"/>
                        <a:pt x="3052" y="7015"/>
                      </a:cubicBezTo>
                      <a:cubicBezTo>
                        <a:pt x="3508" y="7015"/>
                        <a:pt x="4019" y="6945"/>
                        <a:pt x="4587" y="6797"/>
                      </a:cubicBezTo>
                      <a:cubicBezTo>
                        <a:pt x="7801" y="5959"/>
                        <a:pt x="7522" y="4981"/>
                        <a:pt x="7243" y="3373"/>
                      </a:cubicBezTo>
                      <a:cubicBezTo>
                        <a:pt x="7018" y="2089"/>
                        <a:pt x="6260" y="0"/>
                        <a:pt x="417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5" name="Google Shape;85;p5"/>
                <p:cNvSpPr/>
                <p:nvPr/>
              </p:nvSpPr>
              <p:spPr>
                <a:xfrm>
                  <a:off x="-2066575" y="25875"/>
                  <a:ext cx="279425" cy="259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77" h="10362" extrusionOk="0">
                      <a:moveTo>
                        <a:pt x="5588" y="1"/>
                      </a:moveTo>
                      <a:cubicBezTo>
                        <a:pt x="4237" y="47"/>
                        <a:pt x="1381" y="826"/>
                        <a:pt x="767" y="3564"/>
                      </a:cubicBezTo>
                      <a:cubicBezTo>
                        <a:pt x="0" y="6987"/>
                        <a:pt x="279" y="8734"/>
                        <a:pt x="3633" y="9782"/>
                      </a:cubicBezTo>
                      <a:cubicBezTo>
                        <a:pt x="4786" y="10142"/>
                        <a:pt x="5897" y="10362"/>
                        <a:pt x="6871" y="10362"/>
                      </a:cubicBezTo>
                      <a:cubicBezTo>
                        <a:pt x="8729" y="10362"/>
                        <a:pt x="10085" y="9561"/>
                        <a:pt x="10269" y="7407"/>
                      </a:cubicBezTo>
                      <a:cubicBezTo>
                        <a:pt x="10548" y="4123"/>
                        <a:pt x="11177" y="769"/>
                        <a:pt x="5588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86" name="Google Shape;86;p5"/>
              <p:cNvGrpSpPr/>
              <p:nvPr/>
            </p:nvGrpSpPr>
            <p:grpSpPr>
              <a:xfrm>
                <a:off x="8184455" y="163375"/>
                <a:ext cx="792015" cy="824011"/>
                <a:chOff x="-2367620" y="2098375"/>
                <a:chExt cx="792015" cy="824011"/>
              </a:xfrm>
            </p:grpSpPr>
            <p:sp>
              <p:nvSpPr>
                <p:cNvPr id="87" name="Google Shape;87;p5"/>
                <p:cNvSpPr/>
                <p:nvPr/>
              </p:nvSpPr>
              <p:spPr>
                <a:xfrm>
                  <a:off x="-2108167" y="2215482"/>
                  <a:ext cx="500283" cy="5494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579" h="29190" extrusionOk="0">
                      <a:moveTo>
                        <a:pt x="15550" y="1"/>
                      </a:moveTo>
                      <a:cubicBezTo>
                        <a:pt x="10758" y="1"/>
                        <a:pt x="11074" y="2084"/>
                        <a:pt x="10633" y="4292"/>
                      </a:cubicBezTo>
                      <a:cubicBezTo>
                        <a:pt x="10117" y="6864"/>
                        <a:pt x="10117" y="8580"/>
                        <a:pt x="9090" y="9951"/>
                      </a:cubicBezTo>
                      <a:cubicBezTo>
                        <a:pt x="6517" y="10809"/>
                        <a:pt x="1339" y="13244"/>
                        <a:pt x="1202" y="16124"/>
                      </a:cubicBezTo>
                      <a:cubicBezTo>
                        <a:pt x="1030" y="19724"/>
                        <a:pt x="0" y="26926"/>
                        <a:pt x="6861" y="28642"/>
                      </a:cubicBezTo>
                      <a:cubicBezTo>
                        <a:pt x="8373" y="29020"/>
                        <a:pt x="9584" y="29189"/>
                        <a:pt x="10597" y="29189"/>
                      </a:cubicBezTo>
                      <a:cubicBezTo>
                        <a:pt x="14180" y="29189"/>
                        <a:pt x="15274" y="27066"/>
                        <a:pt x="18349" y="24526"/>
                      </a:cubicBezTo>
                      <a:cubicBezTo>
                        <a:pt x="22293" y="21267"/>
                        <a:pt x="26579" y="19038"/>
                        <a:pt x="26579" y="15094"/>
                      </a:cubicBezTo>
                      <a:cubicBezTo>
                        <a:pt x="26579" y="11150"/>
                        <a:pt x="26065" y="1033"/>
                        <a:pt x="18349" y="178"/>
                      </a:cubicBezTo>
                      <a:cubicBezTo>
                        <a:pt x="17261" y="57"/>
                        <a:pt x="16337" y="1"/>
                        <a:pt x="15550" y="1"/>
                      </a:cubicBezTo>
                      <a:close/>
                    </a:path>
                  </a:pathLst>
                </a:custGeom>
                <a:solidFill>
                  <a:srgbClr val="A0CFED">
                    <a:alpha val="392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" name="Google Shape;88;p5"/>
                <p:cNvSpPr/>
                <p:nvPr/>
              </p:nvSpPr>
              <p:spPr>
                <a:xfrm>
                  <a:off x="-2367620" y="2254291"/>
                  <a:ext cx="303915" cy="171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920" h="11774" extrusionOk="0">
                      <a:moveTo>
                        <a:pt x="12346" y="1"/>
                      </a:moveTo>
                      <a:cubicBezTo>
                        <a:pt x="0" y="1"/>
                        <a:pt x="3087" y="11661"/>
                        <a:pt x="8402" y="11661"/>
                      </a:cubicBezTo>
                      <a:cubicBezTo>
                        <a:pt x="11509" y="11661"/>
                        <a:pt x="10633" y="10290"/>
                        <a:pt x="12346" y="9946"/>
                      </a:cubicBezTo>
                      <a:cubicBezTo>
                        <a:pt x="12396" y="9936"/>
                        <a:pt x="12447" y="9931"/>
                        <a:pt x="12501" y="9931"/>
                      </a:cubicBezTo>
                      <a:cubicBezTo>
                        <a:pt x="13551" y="9931"/>
                        <a:pt x="15238" y="11774"/>
                        <a:pt x="16786" y="11774"/>
                      </a:cubicBezTo>
                      <a:cubicBezTo>
                        <a:pt x="17860" y="11774"/>
                        <a:pt x="18867" y="10888"/>
                        <a:pt x="19548" y="7889"/>
                      </a:cubicBezTo>
                      <a:cubicBezTo>
                        <a:pt x="20920" y="1854"/>
                        <a:pt x="15091" y="116"/>
                        <a:pt x="12346" y="1"/>
                      </a:cubicBezTo>
                      <a:close/>
                    </a:path>
                  </a:pathLst>
                </a:custGeom>
                <a:solidFill>
                  <a:srgbClr val="A0CFED">
                    <a:alpha val="392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" name="Google Shape;89;p5"/>
                <p:cNvSpPr/>
                <p:nvPr/>
              </p:nvSpPr>
              <p:spPr>
                <a:xfrm>
                  <a:off x="-1759614" y="2744833"/>
                  <a:ext cx="184009" cy="1775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76" h="9433" extrusionOk="0">
                      <a:moveTo>
                        <a:pt x="4889" y="1"/>
                      </a:moveTo>
                      <a:cubicBezTo>
                        <a:pt x="2188" y="1"/>
                        <a:pt x="0" y="2112"/>
                        <a:pt x="0" y="4718"/>
                      </a:cubicBezTo>
                      <a:cubicBezTo>
                        <a:pt x="0" y="7321"/>
                        <a:pt x="2188" y="9432"/>
                        <a:pt x="4889" y="9432"/>
                      </a:cubicBezTo>
                      <a:cubicBezTo>
                        <a:pt x="7587" y="9432"/>
                        <a:pt x="9775" y="7321"/>
                        <a:pt x="9775" y="4718"/>
                      </a:cubicBezTo>
                      <a:cubicBezTo>
                        <a:pt x="9775" y="2112"/>
                        <a:pt x="7587" y="1"/>
                        <a:pt x="4889" y="1"/>
                      </a:cubicBezTo>
                      <a:close/>
                    </a:path>
                  </a:pathLst>
                </a:custGeom>
                <a:solidFill>
                  <a:srgbClr val="A0CFED">
                    <a:alpha val="392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" name="Google Shape;90;p5"/>
                <p:cNvSpPr/>
                <p:nvPr/>
              </p:nvSpPr>
              <p:spPr>
                <a:xfrm>
                  <a:off x="-2102426" y="2098375"/>
                  <a:ext cx="125885" cy="1214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88" h="6453" extrusionOk="0">
                      <a:moveTo>
                        <a:pt x="3344" y="0"/>
                      </a:moveTo>
                      <a:cubicBezTo>
                        <a:pt x="1498" y="0"/>
                        <a:pt x="1" y="1444"/>
                        <a:pt x="1" y="3226"/>
                      </a:cubicBezTo>
                      <a:cubicBezTo>
                        <a:pt x="1" y="5008"/>
                        <a:pt x="1498" y="6452"/>
                        <a:pt x="3344" y="6452"/>
                      </a:cubicBezTo>
                      <a:cubicBezTo>
                        <a:pt x="5191" y="6452"/>
                        <a:pt x="6687" y="5008"/>
                        <a:pt x="6687" y="3226"/>
                      </a:cubicBezTo>
                      <a:cubicBezTo>
                        <a:pt x="6687" y="1444"/>
                        <a:pt x="5191" y="0"/>
                        <a:pt x="3344" y="0"/>
                      </a:cubicBezTo>
                      <a:close/>
                    </a:path>
                  </a:pathLst>
                </a:custGeom>
                <a:solidFill>
                  <a:srgbClr val="A0CFED">
                    <a:alpha val="392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91" name="Google Shape;91;p5"/>
            <p:cNvGrpSpPr/>
            <p:nvPr/>
          </p:nvGrpSpPr>
          <p:grpSpPr>
            <a:xfrm rot="10800000">
              <a:off x="77563" y="147925"/>
              <a:ext cx="782500" cy="349150"/>
              <a:chOff x="-2569650" y="0"/>
              <a:chExt cx="782500" cy="349150"/>
            </a:xfrm>
          </p:grpSpPr>
          <p:sp>
            <p:nvSpPr>
              <p:cNvPr id="92" name="Google Shape;92;p5"/>
              <p:cNvSpPr/>
              <p:nvPr/>
            </p:nvSpPr>
            <p:spPr>
              <a:xfrm>
                <a:off x="-2569650" y="0"/>
                <a:ext cx="365100" cy="349150"/>
              </a:xfrm>
              <a:custGeom>
                <a:avLst/>
                <a:gdLst/>
                <a:ahLst/>
                <a:cxnLst/>
                <a:rect l="l" t="t" r="r" b="b"/>
                <a:pathLst>
                  <a:path w="14604" h="13966" extrusionOk="0">
                    <a:moveTo>
                      <a:pt x="7261" y="0"/>
                    </a:moveTo>
                    <a:cubicBezTo>
                      <a:pt x="5959" y="0"/>
                      <a:pt x="4811" y="1210"/>
                      <a:pt x="2866" y="2154"/>
                    </a:cubicBezTo>
                    <a:cubicBezTo>
                      <a:pt x="421" y="3341"/>
                      <a:pt x="1" y="2294"/>
                      <a:pt x="140" y="8861"/>
                    </a:cubicBezTo>
                    <a:cubicBezTo>
                      <a:pt x="228" y="12931"/>
                      <a:pt x="3478" y="13965"/>
                      <a:pt x="6183" y="13965"/>
                    </a:cubicBezTo>
                    <a:cubicBezTo>
                      <a:pt x="6970" y="13965"/>
                      <a:pt x="7712" y="13877"/>
                      <a:pt x="8315" y="13752"/>
                    </a:cubicBezTo>
                    <a:cubicBezTo>
                      <a:pt x="14603" y="12912"/>
                      <a:pt x="13556" y="8861"/>
                      <a:pt x="13695" y="5578"/>
                    </a:cubicBezTo>
                    <a:cubicBezTo>
                      <a:pt x="13835" y="2294"/>
                      <a:pt x="10132" y="1175"/>
                      <a:pt x="8315" y="267"/>
                    </a:cubicBezTo>
                    <a:cubicBezTo>
                      <a:pt x="7943" y="81"/>
                      <a:pt x="7597" y="0"/>
                      <a:pt x="726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" name="Google Shape;93;p5"/>
              <p:cNvSpPr/>
              <p:nvPr/>
            </p:nvSpPr>
            <p:spPr>
              <a:xfrm>
                <a:off x="-2066575" y="25875"/>
                <a:ext cx="279425" cy="259050"/>
              </a:xfrm>
              <a:custGeom>
                <a:avLst/>
                <a:gdLst/>
                <a:ahLst/>
                <a:cxnLst/>
                <a:rect l="l" t="t" r="r" b="b"/>
                <a:pathLst>
                  <a:path w="11177" h="10362" extrusionOk="0">
                    <a:moveTo>
                      <a:pt x="5588" y="1"/>
                    </a:moveTo>
                    <a:cubicBezTo>
                      <a:pt x="4237" y="47"/>
                      <a:pt x="1381" y="826"/>
                      <a:pt x="767" y="3564"/>
                    </a:cubicBezTo>
                    <a:cubicBezTo>
                      <a:pt x="0" y="6987"/>
                      <a:pt x="279" y="8734"/>
                      <a:pt x="3633" y="9782"/>
                    </a:cubicBezTo>
                    <a:cubicBezTo>
                      <a:pt x="4786" y="10142"/>
                      <a:pt x="5897" y="10362"/>
                      <a:pt x="6871" y="10362"/>
                    </a:cubicBezTo>
                    <a:cubicBezTo>
                      <a:pt x="8729" y="10362"/>
                      <a:pt x="10085" y="9561"/>
                      <a:pt x="10269" y="7407"/>
                    </a:cubicBezTo>
                    <a:cubicBezTo>
                      <a:pt x="10548" y="4123"/>
                      <a:pt x="11177" y="769"/>
                      <a:pt x="558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94" name="Google Shape;94;p5"/>
            <p:cNvSpPr/>
            <p:nvPr/>
          </p:nvSpPr>
          <p:spPr>
            <a:xfrm rot="10800000">
              <a:off x="113438" y="651425"/>
              <a:ext cx="279425" cy="259050"/>
            </a:xfrm>
            <a:custGeom>
              <a:avLst/>
              <a:gdLst/>
              <a:ahLst/>
              <a:cxnLst/>
              <a:rect l="l" t="t" r="r" b="b"/>
              <a:pathLst>
                <a:path w="11177" h="10362" extrusionOk="0">
                  <a:moveTo>
                    <a:pt x="5588" y="1"/>
                  </a:moveTo>
                  <a:cubicBezTo>
                    <a:pt x="4237" y="47"/>
                    <a:pt x="1381" y="826"/>
                    <a:pt x="767" y="3564"/>
                  </a:cubicBezTo>
                  <a:cubicBezTo>
                    <a:pt x="0" y="6987"/>
                    <a:pt x="279" y="8734"/>
                    <a:pt x="3633" y="9782"/>
                  </a:cubicBezTo>
                  <a:cubicBezTo>
                    <a:pt x="4786" y="10142"/>
                    <a:pt x="5897" y="10362"/>
                    <a:pt x="6871" y="10362"/>
                  </a:cubicBezTo>
                  <a:cubicBezTo>
                    <a:pt x="8729" y="10362"/>
                    <a:pt x="10085" y="9561"/>
                    <a:pt x="10269" y="7407"/>
                  </a:cubicBezTo>
                  <a:cubicBezTo>
                    <a:pt x="10548" y="4123"/>
                    <a:pt x="11177" y="769"/>
                    <a:pt x="558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" name="Google Shape;96;p6"/>
          <p:cNvGrpSpPr/>
          <p:nvPr/>
        </p:nvGrpSpPr>
        <p:grpSpPr>
          <a:xfrm>
            <a:off x="101100" y="109575"/>
            <a:ext cx="8941788" cy="4924350"/>
            <a:chOff x="34663" y="90925"/>
            <a:chExt cx="8941788" cy="4924350"/>
          </a:xfrm>
        </p:grpSpPr>
        <p:grpSp>
          <p:nvGrpSpPr>
            <p:cNvPr id="97" name="Google Shape;97;p6"/>
            <p:cNvGrpSpPr/>
            <p:nvPr/>
          </p:nvGrpSpPr>
          <p:grpSpPr>
            <a:xfrm rot="10800000">
              <a:off x="34663" y="90925"/>
              <a:ext cx="8941788" cy="4924350"/>
              <a:chOff x="34663" y="90925"/>
              <a:chExt cx="8941788" cy="4924350"/>
            </a:xfrm>
          </p:grpSpPr>
          <p:grpSp>
            <p:nvGrpSpPr>
              <p:cNvPr id="98" name="Google Shape;98;p6"/>
              <p:cNvGrpSpPr/>
              <p:nvPr/>
            </p:nvGrpSpPr>
            <p:grpSpPr>
              <a:xfrm>
                <a:off x="34663" y="3951650"/>
                <a:ext cx="1003125" cy="1063625"/>
                <a:chOff x="-2656675" y="4173925"/>
                <a:chExt cx="1003125" cy="1063625"/>
              </a:xfrm>
            </p:grpSpPr>
            <p:sp>
              <p:nvSpPr>
                <p:cNvPr id="99" name="Google Shape;99;p6"/>
                <p:cNvSpPr/>
                <p:nvPr/>
              </p:nvSpPr>
              <p:spPr>
                <a:xfrm>
                  <a:off x="-2656675" y="4632525"/>
                  <a:ext cx="672875" cy="605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915" h="24201" extrusionOk="0">
                      <a:moveTo>
                        <a:pt x="10539" y="1"/>
                      </a:moveTo>
                      <a:cubicBezTo>
                        <a:pt x="9569" y="1"/>
                        <a:pt x="8467" y="244"/>
                        <a:pt x="7171" y="828"/>
                      </a:cubicBezTo>
                      <a:cubicBezTo>
                        <a:pt x="4558" y="1748"/>
                        <a:pt x="1" y="5445"/>
                        <a:pt x="2670" y="12878"/>
                      </a:cubicBezTo>
                      <a:cubicBezTo>
                        <a:pt x="6010" y="22168"/>
                        <a:pt x="11382" y="24201"/>
                        <a:pt x="14865" y="24201"/>
                      </a:cubicBezTo>
                      <a:cubicBezTo>
                        <a:pt x="18349" y="24201"/>
                        <a:pt x="26915" y="21007"/>
                        <a:pt x="25463" y="12878"/>
                      </a:cubicBezTo>
                      <a:cubicBezTo>
                        <a:pt x="24011" y="4747"/>
                        <a:pt x="22415" y="7071"/>
                        <a:pt x="18641" y="4747"/>
                      </a:cubicBezTo>
                      <a:cubicBezTo>
                        <a:pt x="15708" y="2944"/>
                        <a:pt x="13914" y="1"/>
                        <a:pt x="1053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0" name="Google Shape;100;p6"/>
                <p:cNvSpPr/>
                <p:nvPr/>
              </p:nvSpPr>
              <p:spPr>
                <a:xfrm>
                  <a:off x="-2544175" y="4173925"/>
                  <a:ext cx="353525" cy="291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141" h="11667" extrusionOk="0">
                      <a:moveTo>
                        <a:pt x="6848" y="0"/>
                      </a:moveTo>
                      <a:cubicBezTo>
                        <a:pt x="5294" y="0"/>
                        <a:pt x="3738" y="383"/>
                        <a:pt x="2671" y="1316"/>
                      </a:cubicBezTo>
                      <a:cubicBezTo>
                        <a:pt x="1752" y="2234"/>
                        <a:pt x="1" y="4568"/>
                        <a:pt x="349" y="6542"/>
                      </a:cubicBezTo>
                      <a:cubicBezTo>
                        <a:pt x="673" y="8380"/>
                        <a:pt x="3975" y="11667"/>
                        <a:pt x="7199" y="11667"/>
                      </a:cubicBezTo>
                      <a:cubicBezTo>
                        <a:pt x="8305" y="11667"/>
                        <a:pt x="9401" y="11280"/>
                        <a:pt x="10365" y="10317"/>
                      </a:cubicBezTo>
                      <a:cubicBezTo>
                        <a:pt x="14141" y="6542"/>
                        <a:pt x="13415" y="2768"/>
                        <a:pt x="11527" y="1316"/>
                      </a:cubicBezTo>
                      <a:cubicBezTo>
                        <a:pt x="10506" y="531"/>
                        <a:pt x="8679" y="0"/>
                        <a:pt x="684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1" name="Google Shape;101;p6"/>
                <p:cNvSpPr/>
                <p:nvPr/>
              </p:nvSpPr>
              <p:spPr>
                <a:xfrm>
                  <a:off x="-1912975" y="5018775"/>
                  <a:ext cx="259425" cy="208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377" h="8342" extrusionOk="0">
                      <a:moveTo>
                        <a:pt x="3748" y="0"/>
                      </a:moveTo>
                      <a:cubicBezTo>
                        <a:pt x="2156" y="0"/>
                        <a:pt x="1" y="659"/>
                        <a:pt x="506" y="3379"/>
                      </a:cubicBezTo>
                      <a:cubicBezTo>
                        <a:pt x="1058" y="6366"/>
                        <a:pt x="3214" y="8342"/>
                        <a:pt x="5172" y="8342"/>
                      </a:cubicBezTo>
                      <a:cubicBezTo>
                        <a:pt x="5783" y="8342"/>
                        <a:pt x="6375" y="8149"/>
                        <a:pt x="6893" y="7735"/>
                      </a:cubicBezTo>
                      <a:cubicBezTo>
                        <a:pt x="9070" y="5992"/>
                        <a:pt x="10376" y="41"/>
                        <a:pt x="4426" y="41"/>
                      </a:cubicBezTo>
                      <a:cubicBezTo>
                        <a:pt x="4221" y="16"/>
                        <a:pt x="3991" y="0"/>
                        <a:pt x="374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02" name="Google Shape;102;p6"/>
              <p:cNvGrpSpPr/>
              <p:nvPr/>
            </p:nvGrpSpPr>
            <p:grpSpPr>
              <a:xfrm>
                <a:off x="144975" y="90925"/>
                <a:ext cx="782500" cy="665375"/>
                <a:chOff x="-2569650" y="0"/>
                <a:chExt cx="782500" cy="665375"/>
              </a:xfrm>
            </p:grpSpPr>
            <p:sp>
              <p:nvSpPr>
                <p:cNvPr id="103" name="Google Shape;103;p6"/>
                <p:cNvSpPr/>
                <p:nvPr/>
              </p:nvSpPr>
              <p:spPr>
                <a:xfrm>
                  <a:off x="-2569650" y="0"/>
                  <a:ext cx="365100" cy="349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604" h="13966" extrusionOk="0">
                      <a:moveTo>
                        <a:pt x="7261" y="0"/>
                      </a:moveTo>
                      <a:cubicBezTo>
                        <a:pt x="5959" y="0"/>
                        <a:pt x="4811" y="1210"/>
                        <a:pt x="2866" y="2154"/>
                      </a:cubicBezTo>
                      <a:cubicBezTo>
                        <a:pt x="421" y="3341"/>
                        <a:pt x="1" y="2294"/>
                        <a:pt x="140" y="8861"/>
                      </a:cubicBezTo>
                      <a:cubicBezTo>
                        <a:pt x="228" y="12931"/>
                        <a:pt x="3478" y="13965"/>
                        <a:pt x="6183" y="13965"/>
                      </a:cubicBezTo>
                      <a:cubicBezTo>
                        <a:pt x="6970" y="13965"/>
                        <a:pt x="7712" y="13877"/>
                        <a:pt x="8315" y="13752"/>
                      </a:cubicBezTo>
                      <a:cubicBezTo>
                        <a:pt x="14603" y="12912"/>
                        <a:pt x="13556" y="8861"/>
                        <a:pt x="13695" y="5578"/>
                      </a:cubicBezTo>
                      <a:cubicBezTo>
                        <a:pt x="13835" y="2294"/>
                        <a:pt x="10132" y="1175"/>
                        <a:pt x="8315" y="267"/>
                      </a:cubicBezTo>
                      <a:cubicBezTo>
                        <a:pt x="7943" y="81"/>
                        <a:pt x="7597" y="0"/>
                        <a:pt x="7261" y="0"/>
                      </a:cubicBezTo>
                      <a:close/>
                    </a:path>
                  </a:pathLst>
                </a:custGeom>
                <a:solidFill>
                  <a:srgbClr val="A0CFED">
                    <a:alpha val="392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" name="Google Shape;104;p6"/>
                <p:cNvSpPr/>
                <p:nvPr/>
              </p:nvSpPr>
              <p:spPr>
                <a:xfrm>
                  <a:off x="-2556800" y="490000"/>
                  <a:ext cx="195050" cy="175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2" h="7015" extrusionOk="0">
                      <a:moveTo>
                        <a:pt x="4179" y="0"/>
                      </a:moveTo>
                      <a:cubicBezTo>
                        <a:pt x="3657" y="0"/>
                        <a:pt x="3053" y="132"/>
                        <a:pt x="2352" y="440"/>
                      </a:cubicBezTo>
                      <a:cubicBezTo>
                        <a:pt x="1653" y="555"/>
                        <a:pt x="227" y="1305"/>
                        <a:pt x="116" y="3373"/>
                      </a:cubicBezTo>
                      <a:cubicBezTo>
                        <a:pt x="1" y="5502"/>
                        <a:pt x="927" y="7015"/>
                        <a:pt x="3052" y="7015"/>
                      </a:cubicBezTo>
                      <a:cubicBezTo>
                        <a:pt x="3508" y="7015"/>
                        <a:pt x="4019" y="6945"/>
                        <a:pt x="4587" y="6797"/>
                      </a:cubicBezTo>
                      <a:cubicBezTo>
                        <a:pt x="7801" y="5959"/>
                        <a:pt x="7522" y="4981"/>
                        <a:pt x="7243" y="3373"/>
                      </a:cubicBezTo>
                      <a:cubicBezTo>
                        <a:pt x="7018" y="2089"/>
                        <a:pt x="6260" y="0"/>
                        <a:pt x="4179" y="0"/>
                      </a:cubicBezTo>
                      <a:close/>
                    </a:path>
                  </a:pathLst>
                </a:custGeom>
                <a:solidFill>
                  <a:srgbClr val="A0CFED">
                    <a:alpha val="392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5" name="Google Shape;105;p6"/>
                <p:cNvSpPr/>
                <p:nvPr/>
              </p:nvSpPr>
              <p:spPr>
                <a:xfrm>
                  <a:off x="-2066575" y="25875"/>
                  <a:ext cx="279425" cy="259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77" h="10362" extrusionOk="0">
                      <a:moveTo>
                        <a:pt x="5588" y="1"/>
                      </a:moveTo>
                      <a:cubicBezTo>
                        <a:pt x="4237" y="47"/>
                        <a:pt x="1381" y="826"/>
                        <a:pt x="767" y="3564"/>
                      </a:cubicBezTo>
                      <a:cubicBezTo>
                        <a:pt x="0" y="6987"/>
                        <a:pt x="279" y="8734"/>
                        <a:pt x="3633" y="9782"/>
                      </a:cubicBezTo>
                      <a:cubicBezTo>
                        <a:pt x="4786" y="10142"/>
                        <a:pt x="5897" y="10362"/>
                        <a:pt x="6871" y="10362"/>
                      </a:cubicBezTo>
                      <a:cubicBezTo>
                        <a:pt x="8729" y="10362"/>
                        <a:pt x="10085" y="9561"/>
                        <a:pt x="10269" y="7407"/>
                      </a:cubicBezTo>
                      <a:cubicBezTo>
                        <a:pt x="10548" y="4123"/>
                        <a:pt x="11177" y="769"/>
                        <a:pt x="5588" y="1"/>
                      </a:cubicBezTo>
                      <a:close/>
                    </a:path>
                  </a:pathLst>
                </a:custGeom>
                <a:solidFill>
                  <a:srgbClr val="A0CFED">
                    <a:alpha val="392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06" name="Google Shape;106;p6"/>
              <p:cNvGrpSpPr/>
              <p:nvPr/>
            </p:nvGrpSpPr>
            <p:grpSpPr>
              <a:xfrm>
                <a:off x="7924450" y="163375"/>
                <a:ext cx="1052000" cy="1094500"/>
                <a:chOff x="-2627625" y="2098375"/>
                <a:chExt cx="1052000" cy="1094500"/>
              </a:xfrm>
            </p:grpSpPr>
            <p:sp>
              <p:nvSpPr>
                <p:cNvPr id="107" name="Google Shape;107;p6"/>
                <p:cNvSpPr/>
                <p:nvPr/>
              </p:nvSpPr>
              <p:spPr>
                <a:xfrm>
                  <a:off x="-2283000" y="2253925"/>
                  <a:ext cx="664475" cy="729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579" h="29190" extrusionOk="0">
                      <a:moveTo>
                        <a:pt x="15550" y="1"/>
                      </a:moveTo>
                      <a:cubicBezTo>
                        <a:pt x="10758" y="1"/>
                        <a:pt x="11074" y="2084"/>
                        <a:pt x="10633" y="4292"/>
                      </a:cubicBezTo>
                      <a:cubicBezTo>
                        <a:pt x="10117" y="6864"/>
                        <a:pt x="10117" y="8580"/>
                        <a:pt x="9090" y="9951"/>
                      </a:cubicBezTo>
                      <a:cubicBezTo>
                        <a:pt x="6517" y="10809"/>
                        <a:pt x="1339" y="13244"/>
                        <a:pt x="1202" y="16124"/>
                      </a:cubicBezTo>
                      <a:cubicBezTo>
                        <a:pt x="1030" y="19724"/>
                        <a:pt x="0" y="26926"/>
                        <a:pt x="6861" y="28642"/>
                      </a:cubicBezTo>
                      <a:cubicBezTo>
                        <a:pt x="8373" y="29020"/>
                        <a:pt x="9584" y="29189"/>
                        <a:pt x="10597" y="29189"/>
                      </a:cubicBezTo>
                      <a:cubicBezTo>
                        <a:pt x="14180" y="29189"/>
                        <a:pt x="15274" y="27066"/>
                        <a:pt x="18349" y="24526"/>
                      </a:cubicBezTo>
                      <a:cubicBezTo>
                        <a:pt x="22293" y="21267"/>
                        <a:pt x="26579" y="19038"/>
                        <a:pt x="26579" y="15094"/>
                      </a:cubicBezTo>
                      <a:cubicBezTo>
                        <a:pt x="26579" y="11150"/>
                        <a:pt x="26065" y="1033"/>
                        <a:pt x="18349" y="178"/>
                      </a:cubicBezTo>
                      <a:cubicBezTo>
                        <a:pt x="17261" y="57"/>
                        <a:pt x="16337" y="1"/>
                        <a:pt x="1555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8" name="Google Shape;108;p6"/>
                <p:cNvSpPr/>
                <p:nvPr/>
              </p:nvSpPr>
              <p:spPr>
                <a:xfrm>
                  <a:off x="-2627625" y="2305475"/>
                  <a:ext cx="403704" cy="2272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920" h="11774" extrusionOk="0">
                      <a:moveTo>
                        <a:pt x="12346" y="1"/>
                      </a:moveTo>
                      <a:cubicBezTo>
                        <a:pt x="0" y="1"/>
                        <a:pt x="3087" y="11661"/>
                        <a:pt x="8402" y="11661"/>
                      </a:cubicBezTo>
                      <a:cubicBezTo>
                        <a:pt x="11509" y="11661"/>
                        <a:pt x="10633" y="10290"/>
                        <a:pt x="12346" y="9946"/>
                      </a:cubicBezTo>
                      <a:cubicBezTo>
                        <a:pt x="12396" y="9936"/>
                        <a:pt x="12447" y="9931"/>
                        <a:pt x="12501" y="9931"/>
                      </a:cubicBezTo>
                      <a:cubicBezTo>
                        <a:pt x="13551" y="9931"/>
                        <a:pt x="15238" y="11774"/>
                        <a:pt x="16786" y="11774"/>
                      </a:cubicBezTo>
                      <a:cubicBezTo>
                        <a:pt x="17860" y="11774"/>
                        <a:pt x="18867" y="10888"/>
                        <a:pt x="19548" y="7889"/>
                      </a:cubicBezTo>
                      <a:cubicBezTo>
                        <a:pt x="20920" y="1854"/>
                        <a:pt x="15091" y="116"/>
                        <a:pt x="12346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9" name="Google Shape;109;p6"/>
                <p:cNvSpPr/>
                <p:nvPr/>
              </p:nvSpPr>
              <p:spPr>
                <a:xfrm>
                  <a:off x="-1820025" y="2957050"/>
                  <a:ext cx="244400" cy="235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76" h="9433" extrusionOk="0">
                      <a:moveTo>
                        <a:pt x="4889" y="1"/>
                      </a:moveTo>
                      <a:cubicBezTo>
                        <a:pt x="2188" y="1"/>
                        <a:pt x="0" y="2112"/>
                        <a:pt x="0" y="4718"/>
                      </a:cubicBezTo>
                      <a:cubicBezTo>
                        <a:pt x="0" y="7321"/>
                        <a:pt x="2188" y="9432"/>
                        <a:pt x="4889" y="9432"/>
                      </a:cubicBezTo>
                      <a:cubicBezTo>
                        <a:pt x="7587" y="9432"/>
                        <a:pt x="9775" y="7321"/>
                        <a:pt x="9775" y="4718"/>
                      </a:cubicBezTo>
                      <a:cubicBezTo>
                        <a:pt x="9775" y="2112"/>
                        <a:pt x="7587" y="1"/>
                        <a:pt x="488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0" name="Google Shape;110;p6"/>
                <p:cNvSpPr/>
                <p:nvPr/>
              </p:nvSpPr>
              <p:spPr>
                <a:xfrm>
                  <a:off x="-2275375" y="2098375"/>
                  <a:ext cx="167200" cy="161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88" h="6453" extrusionOk="0">
                      <a:moveTo>
                        <a:pt x="3344" y="0"/>
                      </a:moveTo>
                      <a:cubicBezTo>
                        <a:pt x="1498" y="0"/>
                        <a:pt x="1" y="1444"/>
                        <a:pt x="1" y="3226"/>
                      </a:cubicBezTo>
                      <a:cubicBezTo>
                        <a:pt x="1" y="5008"/>
                        <a:pt x="1498" y="6452"/>
                        <a:pt x="3344" y="6452"/>
                      </a:cubicBezTo>
                      <a:cubicBezTo>
                        <a:pt x="5191" y="6452"/>
                        <a:pt x="6687" y="5008"/>
                        <a:pt x="6687" y="3226"/>
                      </a:cubicBezTo>
                      <a:cubicBezTo>
                        <a:pt x="6687" y="1444"/>
                        <a:pt x="5191" y="0"/>
                        <a:pt x="3344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111" name="Google Shape;111;p6"/>
            <p:cNvGrpSpPr/>
            <p:nvPr/>
          </p:nvGrpSpPr>
          <p:grpSpPr>
            <a:xfrm rot="10800000">
              <a:off x="77563" y="147925"/>
              <a:ext cx="782500" cy="349150"/>
              <a:chOff x="-2569650" y="0"/>
              <a:chExt cx="782500" cy="349150"/>
            </a:xfrm>
          </p:grpSpPr>
          <p:sp>
            <p:nvSpPr>
              <p:cNvPr id="112" name="Google Shape;112;p6"/>
              <p:cNvSpPr/>
              <p:nvPr/>
            </p:nvSpPr>
            <p:spPr>
              <a:xfrm>
                <a:off x="-2569650" y="0"/>
                <a:ext cx="365100" cy="349150"/>
              </a:xfrm>
              <a:custGeom>
                <a:avLst/>
                <a:gdLst/>
                <a:ahLst/>
                <a:cxnLst/>
                <a:rect l="l" t="t" r="r" b="b"/>
                <a:pathLst>
                  <a:path w="14604" h="13966" extrusionOk="0">
                    <a:moveTo>
                      <a:pt x="7261" y="0"/>
                    </a:moveTo>
                    <a:cubicBezTo>
                      <a:pt x="5959" y="0"/>
                      <a:pt x="4811" y="1210"/>
                      <a:pt x="2866" y="2154"/>
                    </a:cubicBezTo>
                    <a:cubicBezTo>
                      <a:pt x="421" y="3341"/>
                      <a:pt x="1" y="2294"/>
                      <a:pt x="140" y="8861"/>
                    </a:cubicBezTo>
                    <a:cubicBezTo>
                      <a:pt x="228" y="12931"/>
                      <a:pt x="3478" y="13965"/>
                      <a:pt x="6183" y="13965"/>
                    </a:cubicBezTo>
                    <a:cubicBezTo>
                      <a:pt x="6970" y="13965"/>
                      <a:pt x="7712" y="13877"/>
                      <a:pt x="8315" y="13752"/>
                    </a:cubicBezTo>
                    <a:cubicBezTo>
                      <a:pt x="14603" y="12912"/>
                      <a:pt x="13556" y="8861"/>
                      <a:pt x="13695" y="5578"/>
                    </a:cubicBezTo>
                    <a:cubicBezTo>
                      <a:pt x="13835" y="2294"/>
                      <a:pt x="10132" y="1175"/>
                      <a:pt x="8315" y="267"/>
                    </a:cubicBezTo>
                    <a:cubicBezTo>
                      <a:pt x="7943" y="81"/>
                      <a:pt x="7597" y="0"/>
                      <a:pt x="7261" y="0"/>
                    </a:cubicBezTo>
                    <a:close/>
                  </a:path>
                </a:pathLst>
              </a:custGeom>
              <a:solidFill>
                <a:srgbClr val="A0CFED">
                  <a:alpha val="3924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3" name="Google Shape;113;p6"/>
              <p:cNvSpPr/>
              <p:nvPr/>
            </p:nvSpPr>
            <p:spPr>
              <a:xfrm>
                <a:off x="-2066575" y="25875"/>
                <a:ext cx="279425" cy="259050"/>
              </a:xfrm>
              <a:custGeom>
                <a:avLst/>
                <a:gdLst/>
                <a:ahLst/>
                <a:cxnLst/>
                <a:rect l="l" t="t" r="r" b="b"/>
                <a:pathLst>
                  <a:path w="11177" h="10362" extrusionOk="0">
                    <a:moveTo>
                      <a:pt x="5588" y="1"/>
                    </a:moveTo>
                    <a:cubicBezTo>
                      <a:pt x="4237" y="47"/>
                      <a:pt x="1381" y="826"/>
                      <a:pt x="767" y="3564"/>
                    </a:cubicBezTo>
                    <a:cubicBezTo>
                      <a:pt x="0" y="6987"/>
                      <a:pt x="279" y="8734"/>
                      <a:pt x="3633" y="9782"/>
                    </a:cubicBezTo>
                    <a:cubicBezTo>
                      <a:pt x="4786" y="10142"/>
                      <a:pt x="5897" y="10362"/>
                      <a:pt x="6871" y="10362"/>
                    </a:cubicBezTo>
                    <a:cubicBezTo>
                      <a:pt x="8729" y="10362"/>
                      <a:pt x="10085" y="9561"/>
                      <a:pt x="10269" y="7407"/>
                    </a:cubicBezTo>
                    <a:cubicBezTo>
                      <a:pt x="10548" y="4123"/>
                      <a:pt x="11177" y="769"/>
                      <a:pt x="5588" y="1"/>
                    </a:cubicBezTo>
                    <a:close/>
                  </a:path>
                </a:pathLst>
              </a:custGeom>
              <a:solidFill>
                <a:srgbClr val="A0CFED">
                  <a:alpha val="3924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14" name="Google Shape;114;p6"/>
            <p:cNvSpPr/>
            <p:nvPr/>
          </p:nvSpPr>
          <p:spPr>
            <a:xfrm rot="10800000">
              <a:off x="113438" y="651425"/>
              <a:ext cx="279425" cy="259050"/>
            </a:xfrm>
            <a:custGeom>
              <a:avLst/>
              <a:gdLst/>
              <a:ahLst/>
              <a:cxnLst/>
              <a:rect l="l" t="t" r="r" b="b"/>
              <a:pathLst>
                <a:path w="11177" h="10362" extrusionOk="0">
                  <a:moveTo>
                    <a:pt x="5588" y="1"/>
                  </a:moveTo>
                  <a:cubicBezTo>
                    <a:pt x="4237" y="47"/>
                    <a:pt x="1381" y="826"/>
                    <a:pt x="767" y="3564"/>
                  </a:cubicBezTo>
                  <a:cubicBezTo>
                    <a:pt x="0" y="6987"/>
                    <a:pt x="279" y="8734"/>
                    <a:pt x="3633" y="9782"/>
                  </a:cubicBezTo>
                  <a:cubicBezTo>
                    <a:pt x="4786" y="10142"/>
                    <a:pt x="5897" y="10362"/>
                    <a:pt x="6871" y="10362"/>
                  </a:cubicBezTo>
                  <a:cubicBezTo>
                    <a:pt x="8729" y="10362"/>
                    <a:pt x="10085" y="9561"/>
                    <a:pt x="10269" y="7407"/>
                  </a:cubicBezTo>
                  <a:cubicBezTo>
                    <a:pt x="10548" y="4123"/>
                    <a:pt x="11177" y="769"/>
                    <a:pt x="5588" y="1"/>
                  </a:cubicBezTo>
                  <a:close/>
                </a:path>
              </a:pathLst>
            </a:custGeom>
            <a:solidFill>
              <a:srgbClr val="A0CFED">
                <a:alpha val="39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5" name="Google Shape;115;p6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6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3100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7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18" name="Google Shape;118;p7"/>
          <p:cNvSpPr txBox="1">
            <a:spLocks noGrp="1"/>
          </p:cNvSpPr>
          <p:nvPr>
            <p:ph type="body" idx="1"/>
          </p:nvPr>
        </p:nvSpPr>
        <p:spPr>
          <a:xfrm>
            <a:off x="720000" y="1152475"/>
            <a:ext cx="33222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grpSp>
        <p:nvGrpSpPr>
          <p:cNvPr id="119" name="Google Shape;119;p7"/>
          <p:cNvGrpSpPr/>
          <p:nvPr/>
        </p:nvGrpSpPr>
        <p:grpSpPr>
          <a:xfrm flipH="1">
            <a:off x="88137" y="109620"/>
            <a:ext cx="8967719" cy="4938631"/>
            <a:chOff x="34663" y="90925"/>
            <a:chExt cx="8941788" cy="4924350"/>
          </a:xfrm>
        </p:grpSpPr>
        <p:grpSp>
          <p:nvGrpSpPr>
            <p:cNvPr id="120" name="Google Shape;120;p7"/>
            <p:cNvGrpSpPr/>
            <p:nvPr/>
          </p:nvGrpSpPr>
          <p:grpSpPr>
            <a:xfrm rot="10800000">
              <a:off x="34663" y="90925"/>
              <a:ext cx="8941788" cy="4924350"/>
              <a:chOff x="34663" y="90925"/>
              <a:chExt cx="8941788" cy="4924350"/>
            </a:xfrm>
          </p:grpSpPr>
          <p:grpSp>
            <p:nvGrpSpPr>
              <p:cNvPr id="121" name="Google Shape;121;p7"/>
              <p:cNvGrpSpPr/>
              <p:nvPr/>
            </p:nvGrpSpPr>
            <p:grpSpPr>
              <a:xfrm>
                <a:off x="34663" y="3951650"/>
                <a:ext cx="1003125" cy="1063625"/>
                <a:chOff x="-2656675" y="4173925"/>
                <a:chExt cx="1003125" cy="1063625"/>
              </a:xfrm>
            </p:grpSpPr>
            <p:sp>
              <p:nvSpPr>
                <p:cNvPr id="122" name="Google Shape;122;p7"/>
                <p:cNvSpPr/>
                <p:nvPr/>
              </p:nvSpPr>
              <p:spPr>
                <a:xfrm>
                  <a:off x="-2656675" y="4632525"/>
                  <a:ext cx="672875" cy="605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915" h="24201" extrusionOk="0">
                      <a:moveTo>
                        <a:pt x="10539" y="1"/>
                      </a:moveTo>
                      <a:cubicBezTo>
                        <a:pt x="9569" y="1"/>
                        <a:pt x="8467" y="244"/>
                        <a:pt x="7171" y="828"/>
                      </a:cubicBezTo>
                      <a:cubicBezTo>
                        <a:pt x="4558" y="1748"/>
                        <a:pt x="1" y="5445"/>
                        <a:pt x="2670" y="12878"/>
                      </a:cubicBezTo>
                      <a:cubicBezTo>
                        <a:pt x="6010" y="22168"/>
                        <a:pt x="11382" y="24201"/>
                        <a:pt x="14865" y="24201"/>
                      </a:cubicBezTo>
                      <a:cubicBezTo>
                        <a:pt x="18349" y="24201"/>
                        <a:pt x="26915" y="21007"/>
                        <a:pt x="25463" y="12878"/>
                      </a:cubicBezTo>
                      <a:cubicBezTo>
                        <a:pt x="24011" y="4747"/>
                        <a:pt x="22415" y="7071"/>
                        <a:pt x="18641" y="4747"/>
                      </a:cubicBezTo>
                      <a:cubicBezTo>
                        <a:pt x="15708" y="2944"/>
                        <a:pt x="13914" y="1"/>
                        <a:pt x="1053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3" name="Google Shape;123;p7"/>
                <p:cNvSpPr/>
                <p:nvPr/>
              </p:nvSpPr>
              <p:spPr>
                <a:xfrm>
                  <a:off x="-2544175" y="4173925"/>
                  <a:ext cx="353525" cy="291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141" h="11667" extrusionOk="0">
                      <a:moveTo>
                        <a:pt x="6848" y="0"/>
                      </a:moveTo>
                      <a:cubicBezTo>
                        <a:pt x="5294" y="0"/>
                        <a:pt x="3738" y="383"/>
                        <a:pt x="2671" y="1316"/>
                      </a:cubicBezTo>
                      <a:cubicBezTo>
                        <a:pt x="1752" y="2234"/>
                        <a:pt x="1" y="4568"/>
                        <a:pt x="349" y="6542"/>
                      </a:cubicBezTo>
                      <a:cubicBezTo>
                        <a:pt x="673" y="8380"/>
                        <a:pt x="3975" y="11667"/>
                        <a:pt x="7199" y="11667"/>
                      </a:cubicBezTo>
                      <a:cubicBezTo>
                        <a:pt x="8305" y="11667"/>
                        <a:pt x="9401" y="11280"/>
                        <a:pt x="10365" y="10317"/>
                      </a:cubicBezTo>
                      <a:cubicBezTo>
                        <a:pt x="14141" y="6542"/>
                        <a:pt x="13415" y="2768"/>
                        <a:pt x="11527" y="1316"/>
                      </a:cubicBezTo>
                      <a:cubicBezTo>
                        <a:pt x="10506" y="531"/>
                        <a:pt x="8679" y="0"/>
                        <a:pt x="684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4" name="Google Shape;124;p7"/>
                <p:cNvSpPr/>
                <p:nvPr/>
              </p:nvSpPr>
              <p:spPr>
                <a:xfrm>
                  <a:off x="-1912975" y="5018775"/>
                  <a:ext cx="259425" cy="208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377" h="8342" extrusionOk="0">
                      <a:moveTo>
                        <a:pt x="3748" y="0"/>
                      </a:moveTo>
                      <a:cubicBezTo>
                        <a:pt x="2156" y="0"/>
                        <a:pt x="1" y="659"/>
                        <a:pt x="506" y="3379"/>
                      </a:cubicBezTo>
                      <a:cubicBezTo>
                        <a:pt x="1058" y="6366"/>
                        <a:pt x="3214" y="8342"/>
                        <a:pt x="5172" y="8342"/>
                      </a:cubicBezTo>
                      <a:cubicBezTo>
                        <a:pt x="5783" y="8342"/>
                        <a:pt x="6375" y="8149"/>
                        <a:pt x="6893" y="7735"/>
                      </a:cubicBezTo>
                      <a:cubicBezTo>
                        <a:pt x="9070" y="5992"/>
                        <a:pt x="10376" y="41"/>
                        <a:pt x="4426" y="41"/>
                      </a:cubicBezTo>
                      <a:cubicBezTo>
                        <a:pt x="4221" y="16"/>
                        <a:pt x="3991" y="0"/>
                        <a:pt x="374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25" name="Google Shape;125;p7"/>
              <p:cNvGrpSpPr/>
              <p:nvPr/>
            </p:nvGrpSpPr>
            <p:grpSpPr>
              <a:xfrm>
                <a:off x="144975" y="90925"/>
                <a:ext cx="782500" cy="665375"/>
                <a:chOff x="-2569650" y="0"/>
                <a:chExt cx="782500" cy="665375"/>
              </a:xfrm>
            </p:grpSpPr>
            <p:sp>
              <p:nvSpPr>
                <p:cNvPr id="126" name="Google Shape;126;p7"/>
                <p:cNvSpPr/>
                <p:nvPr/>
              </p:nvSpPr>
              <p:spPr>
                <a:xfrm>
                  <a:off x="-2569650" y="0"/>
                  <a:ext cx="365100" cy="349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604" h="13966" extrusionOk="0">
                      <a:moveTo>
                        <a:pt x="7261" y="0"/>
                      </a:moveTo>
                      <a:cubicBezTo>
                        <a:pt x="5959" y="0"/>
                        <a:pt x="4811" y="1210"/>
                        <a:pt x="2866" y="2154"/>
                      </a:cubicBezTo>
                      <a:cubicBezTo>
                        <a:pt x="421" y="3341"/>
                        <a:pt x="1" y="2294"/>
                        <a:pt x="140" y="8861"/>
                      </a:cubicBezTo>
                      <a:cubicBezTo>
                        <a:pt x="228" y="12931"/>
                        <a:pt x="3478" y="13965"/>
                        <a:pt x="6183" y="13965"/>
                      </a:cubicBezTo>
                      <a:cubicBezTo>
                        <a:pt x="6970" y="13965"/>
                        <a:pt x="7712" y="13877"/>
                        <a:pt x="8315" y="13752"/>
                      </a:cubicBezTo>
                      <a:cubicBezTo>
                        <a:pt x="14603" y="12912"/>
                        <a:pt x="13556" y="8861"/>
                        <a:pt x="13695" y="5578"/>
                      </a:cubicBezTo>
                      <a:cubicBezTo>
                        <a:pt x="13835" y="2294"/>
                        <a:pt x="10132" y="1175"/>
                        <a:pt x="8315" y="267"/>
                      </a:cubicBezTo>
                      <a:cubicBezTo>
                        <a:pt x="7943" y="81"/>
                        <a:pt x="7597" y="0"/>
                        <a:pt x="7261" y="0"/>
                      </a:cubicBezTo>
                      <a:close/>
                    </a:path>
                  </a:pathLst>
                </a:custGeom>
                <a:solidFill>
                  <a:srgbClr val="A0CFED">
                    <a:alpha val="392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7" name="Google Shape;127;p7"/>
                <p:cNvSpPr/>
                <p:nvPr/>
              </p:nvSpPr>
              <p:spPr>
                <a:xfrm>
                  <a:off x="-2556800" y="490000"/>
                  <a:ext cx="195050" cy="175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2" h="7015" extrusionOk="0">
                      <a:moveTo>
                        <a:pt x="4179" y="0"/>
                      </a:moveTo>
                      <a:cubicBezTo>
                        <a:pt x="3657" y="0"/>
                        <a:pt x="3053" y="132"/>
                        <a:pt x="2352" y="440"/>
                      </a:cubicBezTo>
                      <a:cubicBezTo>
                        <a:pt x="1653" y="555"/>
                        <a:pt x="227" y="1305"/>
                        <a:pt x="116" y="3373"/>
                      </a:cubicBezTo>
                      <a:cubicBezTo>
                        <a:pt x="1" y="5502"/>
                        <a:pt x="927" y="7015"/>
                        <a:pt x="3052" y="7015"/>
                      </a:cubicBezTo>
                      <a:cubicBezTo>
                        <a:pt x="3508" y="7015"/>
                        <a:pt x="4019" y="6945"/>
                        <a:pt x="4587" y="6797"/>
                      </a:cubicBezTo>
                      <a:cubicBezTo>
                        <a:pt x="7801" y="5959"/>
                        <a:pt x="7522" y="4981"/>
                        <a:pt x="7243" y="3373"/>
                      </a:cubicBezTo>
                      <a:cubicBezTo>
                        <a:pt x="7018" y="2089"/>
                        <a:pt x="6260" y="0"/>
                        <a:pt x="4179" y="0"/>
                      </a:cubicBezTo>
                      <a:close/>
                    </a:path>
                  </a:pathLst>
                </a:custGeom>
                <a:solidFill>
                  <a:srgbClr val="A0CFED">
                    <a:alpha val="392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8" name="Google Shape;128;p7"/>
                <p:cNvSpPr/>
                <p:nvPr/>
              </p:nvSpPr>
              <p:spPr>
                <a:xfrm>
                  <a:off x="-2066575" y="25875"/>
                  <a:ext cx="279425" cy="259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77" h="10362" extrusionOk="0">
                      <a:moveTo>
                        <a:pt x="5588" y="1"/>
                      </a:moveTo>
                      <a:cubicBezTo>
                        <a:pt x="4237" y="47"/>
                        <a:pt x="1381" y="826"/>
                        <a:pt x="767" y="3564"/>
                      </a:cubicBezTo>
                      <a:cubicBezTo>
                        <a:pt x="0" y="6987"/>
                        <a:pt x="279" y="8734"/>
                        <a:pt x="3633" y="9782"/>
                      </a:cubicBezTo>
                      <a:cubicBezTo>
                        <a:pt x="4786" y="10142"/>
                        <a:pt x="5897" y="10362"/>
                        <a:pt x="6871" y="10362"/>
                      </a:cubicBezTo>
                      <a:cubicBezTo>
                        <a:pt x="8729" y="10362"/>
                        <a:pt x="10085" y="9561"/>
                        <a:pt x="10269" y="7407"/>
                      </a:cubicBezTo>
                      <a:cubicBezTo>
                        <a:pt x="10548" y="4123"/>
                        <a:pt x="11177" y="769"/>
                        <a:pt x="5588" y="1"/>
                      </a:cubicBezTo>
                      <a:close/>
                    </a:path>
                  </a:pathLst>
                </a:custGeom>
                <a:solidFill>
                  <a:srgbClr val="A0CFED">
                    <a:alpha val="392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29" name="Google Shape;129;p7"/>
              <p:cNvGrpSpPr/>
              <p:nvPr/>
            </p:nvGrpSpPr>
            <p:grpSpPr>
              <a:xfrm>
                <a:off x="7924450" y="163375"/>
                <a:ext cx="1052000" cy="1094500"/>
                <a:chOff x="-2627625" y="2098375"/>
                <a:chExt cx="1052000" cy="1094500"/>
              </a:xfrm>
            </p:grpSpPr>
            <p:sp>
              <p:nvSpPr>
                <p:cNvPr id="130" name="Google Shape;130;p7"/>
                <p:cNvSpPr/>
                <p:nvPr/>
              </p:nvSpPr>
              <p:spPr>
                <a:xfrm>
                  <a:off x="-2283000" y="2253925"/>
                  <a:ext cx="664475" cy="729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579" h="29190" extrusionOk="0">
                      <a:moveTo>
                        <a:pt x="15550" y="1"/>
                      </a:moveTo>
                      <a:cubicBezTo>
                        <a:pt x="10758" y="1"/>
                        <a:pt x="11074" y="2084"/>
                        <a:pt x="10633" y="4292"/>
                      </a:cubicBezTo>
                      <a:cubicBezTo>
                        <a:pt x="10117" y="6864"/>
                        <a:pt x="10117" y="8580"/>
                        <a:pt x="9090" y="9951"/>
                      </a:cubicBezTo>
                      <a:cubicBezTo>
                        <a:pt x="6517" y="10809"/>
                        <a:pt x="1339" y="13244"/>
                        <a:pt x="1202" y="16124"/>
                      </a:cubicBezTo>
                      <a:cubicBezTo>
                        <a:pt x="1030" y="19724"/>
                        <a:pt x="0" y="26926"/>
                        <a:pt x="6861" y="28642"/>
                      </a:cubicBezTo>
                      <a:cubicBezTo>
                        <a:pt x="8373" y="29020"/>
                        <a:pt x="9584" y="29189"/>
                        <a:pt x="10597" y="29189"/>
                      </a:cubicBezTo>
                      <a:cubicBezTo>
                        <a:pt x="14180" y="29189"/>
                        <a:pt x="15274" y="27066"/>
                        <a:pt x="18349" y="24526"/>
                      </a:cubicBezTo>
                      <a:cubicBezTo>
                        <a:pt x="22293" y="21267"/>
                        <a:pt x="26579" y="19038"/>
                        <a:pt x="26579" y="15094"/>
                      </a:cubicBezTo>
                      <a:cubicBezTo>
                        <a:pt x="26579" y="11150"/>
                        <a:pt x="26065" y="1033"/>
                        <a:pt x="18349" y="178"/>
                      </a:cubicBezTo>
                      <a:cubicBezTo>
                        <a:pt x="17261" y="57"/>
                        <a:pt x="16337" y="1"/>
                        <a:pt x="1555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31" name="Google Shape;131;p7"/>
                <p:cNvSpPr/>
                <p:nvPr/>
              </p:nvSpPr>
              <p:spPr>
                <a:xfrm>
                  <a:off x="-2627625" y="2305475"/>
                  <a:ext cx="403704" cy="2272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920" h="11774" extrusionOk="0">
                      <a:moveTo>
                        <a:pt x="12346" y="1"/>
                      </a:moveTo>
                      <a:cubicBezTo>
                        <a:pt x="0" y="1"/>
                        <a:pt x="3087" y="11661"/>
                        <a:pt x="8402" y="11661"/>
                      </a:cubicBezTo>
                      <a:cubicBezTo>
                        <a:pt x="11509" y="11661"/>
                        <a:pt x="10633" y="10290"/>
                        <a:pt x="12346" y="9946"/>
                      </a:cubicBezTo>
                      <a:cubicBezTo>
                        <a:pt x="12396" y="9936"/>
                        <a:pt x="12447" y="9931"/>
                        <a:pt x="12501" y="9931"/>
                      </a:cubicBezTo>
                      <a:cubicBezTo>
                        <a:pt x="13551" y="9931"/>
                        <a:pt x="15238" y="11774"/>
                        <a:pt x="16786" y="11774"/>
                      </a:cubicBezTo>
                      <a:cubicBezTo>
                        <a:pt x="17860" y="11774"/>
                        <a:pt x="18867" y="10888"/>
                        <a:pt x="19548" y="7889"/>
                      </a:cubicBezTo>
                      <a:cubicBezTo>
                        <a:pt x="20920" y="1854"/>
                        <a:pt x="15091" y="116"/>
                        <a:pt x="12346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32" name="Google Shape;132;p7"/>
                <p:cNvSpPr/>
                <p:nvPr/>
              </p:nvSpPr>
              <p:spPr>
                <a:xfrm>
                  <a:off x="-1820025" y="2957050"/>
                  <a:ext cx="244400" cy="235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76" h="9433" extrusionOk="0">
                      <a:moveTo>
                        <a:pt x="4889" y="1"/>
                      </a:moveTo>
                      <a:cubicBezTo>
                        <a:pt x="2188" y="1"/>
                        <a:pt x="0" y="2112"/>
                        <a:pt x="0" y="4718"/>
                      </a:cubicBezTo>
                      <a:cubicBezTo>
                        <a:pt x="0" y="7321"/>
                        <a:pt x="2188" y="9432"/>
                        <a:pt x="4889" y="9432"/>
                      </a:cubicBezTo>
                      <a:cubicBezTo>
                        <a:pt x="7587" y="9432"/>
                        <a:pt x="9775" y="7321"/>
                        <a:pt x="9775" y="4718"/>
                      </a:cubicBezTo>
                      <a:cubicBezTo>
                        <a:pt x="9775" y="2112"/>
                        <a:pt x="7587" y="1"/>
                        <a:pt x="488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33" name="Google Shape;133;p7"/>
                <p:cNvSpPr/>
                <p:nvPr/>
              </p:nvSpPr>
              <p:spPr>
                <a:xfrm>
                  <a:off x="-2275375" y="2098375"/>
                  <a:ext cx="167200" cy="161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88" h="6453" extrusionOk="0">
                      <a:moveTo>
                        <a:pt x="3344" y="0"/>
                      </a:moveTo>
                      <a:cubicBezTo>
                        <a:pt x="1498" y="0"/>
                        <a:pt x="1" y="1444"/>
                        <a:pt x="1" y="3226"/>
                      </a:cubicBezTo>
                      <a:cubicBezTo>
                        <a:pt x="1" y="5008"/>
                        <a:pt x="1498" y="6452"/>
                        <a:pt x="3344" y="6452"/>
                      </a:cubicBezTo>
                      <a:cubicBezTo>
                        <a:pt x="5191" y="6452"/>
                        <a:pt x="6687" y="5008"/>
                        <a:pt x="6687" y="3226"/>
                      </a:cubicBezTo>
                      <a:cubicBezTo>
                        <a:pt x="6687" y="1444"/>
                        <a:pt x="5191" y="0"/>
                        <a:pt x="3344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134" name="Google Shape;134;p7"/>
            <p:cNvGrpSpPr/>
            <p:nvPr/>
          </p:nvGrpSpPr>
          <p:grpSpPr>
            <a:xfrm rot="10800000">
              <a:off x="77563" y="147925"/>
              <a:ext cx="782500" cy="349150"/>
              <a:chOff x="-2569650" y="0"/>
              <a:chExt cx="782500" cy="349150"/>
            </a:xfrm>
          </p:grpSpPr>
          <p:sp>
            <p:nvSpPr>
              <p:cNvPr id="135" name="Google Shape;135;p7"/>
              <p:cNvSpPr/>
              <p:nvPr/>
            </p:nvSpPr>
            <p:spPr>
              <a:xfrm>
                <a:off x="-2569650" y="0"/>
                <a:ext cx="365100" cy="349150"/>
              </a:xfrm>
              <a:custGeom>
                <a:avLst/>
                <a:gdLst/>
                <a:ahLst/>
                <a:cxnLst/>
                <a:rect l="l" t="t" r="r" b="b"/>
                <a:pathLst>
                  <a:path w="14604" h="13966" extrusionOk="0">
                    <a:moveTo>
                      <a:pt x="7261" y="0"/>
                    </a:moveTo>
                    <a:cubicBezTo>
                      <a:pt x="5959" y="0"/>
                      <a:pt x="4811" y="1210"/>
                      <a:pt x="2866" y="2154"/>
                    </a:cubicBezTo>
                    <a:cubicBezTo>
                      <a:pt x="421" y="3341"/>
                      <a:pt x="1" y="2294"/>
                      <a:pt x="140" y="8861"/>
                    </a:cubicBezTo>
                    <a:cubicBezTo>
                      <a:pt x="228" y="12931"/>
                      <a:pt x="3478" y="13965"/>
                      <a:pt x="6183" y="13965"/>
                    </a:cubicBezTo>
                    <a:cubicBezTo>
                      <a:pt x="6970" y="13965"/>
                      <a:pt x="7712" y="13877"/>
                      <a:pt x="8315" y="13752"/>
                    </a:cubicBezTo>
                    <a:cubicBezTo>
                      <a:pt x="14603" y="12912"/>
                      <a:pt x="13556" y="8861"/>
                      <a:pt x="13695" y="5578"/>
                    </a:cubicBezTo>
                    <a:cubicBezTo>
                      <a:pt x="13835" y="2294"/>
                      <a:pt x="10132" y="1175"/>
                      <a:pt x="8315" y="267"/>
                    </a:cubicBezTo>
                    <a:cubicBezTo>
                      <a:pt x="7943" y="81"/>
                      <a:pt x="7597" y="0"/>
                      <a:pt x="7261" y="0"/>
                    </a:cubicBezTo>
                    <a:close/>
                  </a:path>
                </a:pathLst>
              </a:custGeom>
              <a:solidFill>
                <a:srgbClr val="A0CFED">
                  <a:alpha val="3924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6" name="Google Shape;136;p7"/>
              <p:cNvSpPr/>
              <p:nvPr/>
            </p:nvSpPr>
            <p:spPr>
              <a:xfrm>
                <a:off x="-2066575" y="25875"/>
                <a:ext cx="279425" cy="259050"/>
              </a:xfrm>
              <a:custGeom>
                <a:avLst/>
                <a:gdLst/>
                <a:ahLst/>
                <a:cxnLst/>
                <a:rect l="l" t="t" r="r" b="b"/>
                <a:pathLst>
                  <a:path w="11177" h="10362" extrusionOk="0">
                    <a:moveTo>
                      <a:pt x="5588" y="1"/>
                    </a:moveTo>
                    <a:cubicBezTo>
                      <a:pt x="4237" y="47"/>
                      <a:pt x="1381" y="826"/>
                      <a:pt x="767" y="3564"/>
                    </a:cubicBezTo>
                    <a:cubicBezTo>
                      <a:pt x="0" y="6987"/>
                      <a:pt x="279" y="8734"/>
                      <a:pt x="3633" y="9782"/>
                    </a:cubicBezTo>
                    <a:cubicBezTo>
                      <a:pt x="4786" y="10142"/>
                      <a:pt x="5897" y="10362"/>
                      <a:pt x="6871" y="10362"/>
                    </a:cubicBezTo>
                    <a:cubicBezTo>
                      <a:pt x="8729" y="10362"/>
                      <a:pt x="10085" y="9561"/>
                      <a:pt x="10269" y="7407"/>
                    </a:cubicBezTo>
                    <a:cubicBezTo>
                      <a:pt x="10548" y="4123"/>
                      <a:pt x="11177" y="769"/>
                      <a:pt x="5588" y="1"/>
                    </a:cubicBezTo>
                    <a:close/>
                  </a:path>
                </a:pathLst>
              </a:custGeom>
              <a:solidFill>
                <a:srgbClr val="A0CFED">
                  <a:alpha val="3924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37" name="Google Shape;137;p7"/>
            <p:cNvSpPr/>
            <p:nvPr/>
          </p:nvSpPr>
          <p:spPr>
            <a:xfrm rot="10800000">
              <a:off x="113438" y="651425"/>
              <a:ext cx="279425" cy="259050"/>
            </a:xfrm>
            <a:custGeom>
              <a:avLst/>
              <a:gdLst/>
              <a:ahLst/>
              <a:cxnLst/>
              <a:rect l="l" t="t" r="r" b="b"/>
              <a:pathLst>
                <a:path w="11177" h="10362" extrusionOk="0">
                  <a:moveTo>
                    <a:pt x="5588" y="1"/>
                  </a:moveTo>
                  <a:cubicBezTo>
                    <a:pt x="4237" y="47"/>
                    <a:pt x="1381" y="826"/>
                    <a:pt x="767" y="3564"/>
                  </a:cubicBezTo>
                  <a:cubicBezTo>
                    <a:pt x="0" y="6987"/>
                    <a:pt x="279" y="8734"/>
                    <a:pt x="3633" y="9782"/>
                  </a:cubicBezTo>
                  <a:cubicBezTo>
                    <a:pt x="4786" y="10142"/>
                    <a:pt x="5897" y="10362"/>
                    <a:pt x="6871" y="10362"/>
                  </a:cubicBezTo>
                  <a:cubicBezTo>
                    <a:pt x="8729" y="10362"/>
                    <a:pt x="10085" y="9561"/>
                    <a:pt x="10269" y="7407"/>
                  </a:cubicBezTo>
                  <a:cubicBezTo>
                    <a:pt x="10548" y="4123"/>
                    <a:pt x="11177" y="769"/>
                    <a:pt x="5588" y="1"/>
                  </a:cubicBezTo>
                  <a:close/>
                </a:path>
              </a:pathLst>
            </a:custGeom>
            <a:solidFill>
              <a:srgbClr val="A0CFED">
                <a:alpha val="392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8"/>
          <p:cNvSpPr txBox="1">
            <a:spLocks noGrp="1"/>
          </p:cNvSpPr>
          <p:nvPr>
            <p:ph type="title"/>
          </p:nvPr>
        </p:nvSpPr>
        <p:spPr>
          <a:xfrm>
            <a:off x="1388100" y="1307100"/>
            <a:ext cx="6367800" cy="252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endParaRPr/>
          </a:p>
        </p:txBody>
      </p:sp>
      <p:grpSp>
        <p:nvGrpSpPr>
          <p:cNvPr id="140" name="Google Shape;140;p8"/>
          <p:cNvGrpSpPr/>
          <p:nvPr/>
        </p:nvGrpSpPr>
        <p:grpSpPr>
          <a:xfrm rot="10800000" flipH="1">
            <a:off x="88137" y="109620"/>
            <a:ext cx="8967719" cy="4938631"/>
            <a:chOff x="34663" y="90925"/>
            <a:chExt cx="8941788" cy="4924350"/>
          </a:xfrm>
        </p:grpSpPr>
        <p:grpSp>
          <p:nvGrpSpPr>
            <p:cNvPr id="141" name="Google Shape;141;p8"/>
            <p:cNvGrpSpPr/>
            <p:nvPr/>
          </p:nvGrpSpPr>
          <p:grpSpPr>
            <a:xfrm rot="10800000">
              <a:off x="34663" y="90925"/>
              <a:ext cx="8941788" cy="4924350"/>
              <a:chOff x="34663" y="90925"/>
              <a:chExt cx="8941788" cy="4924350"/>
            </a:xfrm>
          </p:grpSpPr>
          <p:grpSp>
            <p:nvGrpSpPr>
              <p:cNvPr id="142" name="Google Shape;142;p8"/>
              <p:cNvGrpSpPr/>
              <p:nvPr/>
            </p:nvGrpSpPr>
            <p:grpSpPr>
              <a:xfrm>
                <a:off x="34663" y="3951650"/>
                <a:ext cx="1003125" cy="1063625"/>
                <a:chOff x="-2656675" y="4173925"/>
                <a:chExt cx="1003125" cy="1063625"/>
              </a:xfrm>
            </p:grpSpPr>
            <p:sp>
              <p:nvSpPr>
                <p:cNvPr id="143" name="Google Shape;143;p8"/>
                <p:cNvSpPr/>
                <p:nvPr/>
              </p:nvSpPr>
              <p:spPr>
                <a:xfrm>
                  <a:off x="-2656675" y="4632525"/>
                  <a:ext cx="672875" cy="605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915" h="24201" extrusionOk="0">
                      <a:moveTo>
                        <a:pt x="10539" y="1"/>
                      </a:moveTo>
                      <a:cubicBezTo>
                        <a:pt x="9569" y="1"/>
                        <a:pt x="8467" y="244"/>
                        <a:pt x="7171" y="828"/>
                      </a:cubicBezTo>
                      <a:cubicBezTo>
                        <a:pt x="4558" y="1748"/>
                        <a:pt x="1" y="5445"/>
                        <a:pt x="2670" y="12878"/>
                      </a:cubicBezTo>
                      <a:cubicBezTo>
                        <a:pt x="6010" y="22168"/>
                        <a:pt x="11382" y="24201"/>
                        <a:pt x="14865" y="24201"/>
                      </a:cubicBezTo>
                      <a:cubicBezTo>
                        <a:pt x="18349" y="24201"/>
                        <a:pt x="26915" y="21007"/>
                        <a:pt x="25463" y="12878"/>
                      </a:cubicBezTo>
                      <a:cubicBezTo>
                        <a:pt x="24011" y="4747"/>
                        <a:pt x="22415" y="7071"/>
                        <a:pt x="18641" y="4747"/>
                      </a:cubicBezTo>
                      <a:cubicBezTo>
                        <a:pt x="15708" y="2944"/>
                        <a:pt x="13914" y="1"/>
                        <a:pt x="10539" y="1"/>
                      </a:cubicBezTo>
                      <a:close/>
                    </a:path>
                  </a:pathLst>
                </a:custGeom>
                <a:solidFill>
                  <a:srgbClr val="A0CFED">
                    <a:alpha val="392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4" name="Google Shape;144;p8"/>
                <p:cNvSpPr/>
                <p:nvPr/>
              </p:nvSpPr>
              <p:spPr>
                <a:xfrm>
                  <a:off x="-2544175" y="4173925"/>
                  <a:ext cx="353525" cy="291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141" h="11667" extrusionOk="0">
                      <a:moveTo>
                        <a:pt x="6848" y="0"/>
                      </a:moveTo>
                      <a:cubicBezTo>
                        <a:pt x="5294" y="0"/>
                        <a:pt x="3738" y="383"/>
                        <a:pt x="2671" y="1316"/>
                      </a:cubicBezTo>
                      <a:cubicBezTo>
                        <a:pt x="1752" y="2234"/>
                        <a:pt x="1" y="4568"/>
                        <a:pt x="349" y="6542"/>
                      </a:cubicBezTo>
                      <a:cubicBezTo>
                        <a:pt x="673" y="8380"/>
                        <a:pt x="3975" y="11667"/>
                        <a:pt x="7199" y="11667"/>
                      </a:cubicBezTo>
                      <a:cubicBezTo>
                        <a:pt x="8305" y="11667"/>
                        <a:pt x="9401" y="11280"/>
                        <a:pt x="10365" y="10317"/>
                      </a:cubicBezTo>
                      <a:cubicBezTo>
                        <a:pt x="14141" y="6542"/>
                        <a:pt x="13415" y="2768"/>
                        <a:pt x="11527" y="1316"/>
                      </a:cubicBezTo>
                      <a:cubicBezTo>
                        <a:pt x="10506" y="531"/>
                        <a:pt x="8679" y="0"/>
                        <a:pt x="6848" y="0"/>
                      </a:cubicBezTo>
                      <a:close/>
                    </a:path>
                  </a:pathLst>
                </a:custGeom>
                <a:solidFill>
                  <a:srgbClr val="A0CFED">
                    <a:alpha val="392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5" name="Google Shape;145;p8"/>
                <p:cNvSpPr/>
                <p:nvPr/>
              </p:nvSpPr>
              <p:spPr>
                <a:xfrm>
                  <a:off x="-1912975" y="5018775"/>
                  <a:ext cx="259425" cy="208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377" h="8342" extrusionOk="0">
                      <a:moveTo>
                        <a:pt x="3748" y="0"/>
                      </a:moveTo>
                      <a:cubicBezTo>
                        <a:pt x="2156" y="0"/>
                        <a:pt x="1" y="659"/>
                        <a:pt x="506" y="3379"/>
                      </a:cubicBezTo>
                      <a:cubicBezTo>
                        <a:pt x="1058" y="6366"/>
                        <a:pt x="3214" y="8342"/>
                        <a:pt x="5172" y="8342"/>
                      </a:cubicBezTo>
                      <a:cubicBezTo>
                        <a:pt x="5783" y="8342"/>
                        <a:pt x="6375" y="8149"/>
                        <a:pt x="6893" y="7735"/>
                      </a:cubicBezTo>
                      <a:cubicBezTo>
                        <a:pt x="9070" y="5992"/>
                        <a:pt x="10376" y="41"/>
                        <a:pt x="4426" y="41"/>
                      </a:cubicBezTo>
                      <a:cubicBezTo>
                        <a:pt x="4221" y="16"/>
                        <a:pt x="3991" y="0"/>
                        <a:pt x="3748" y="0"/>
                      </a:cubicBezTo>
                      <a:close/>
                    </a:path>
                  </a:pathLst>
                </a:custGeom>
                <a:solidFill>
                  <a:srgbClr val="A0CFED">
                    <a:alpha val="392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46" name="Google Shape;146;p8"/>
              <p:cNvGrpSpPr/>
              <p:nvPr/>
            </p:nvGrpSpPr>
            <p:grpSpPr>
              <a:xfrm>
                <a:off x="144975" y="90925"/>
                <a:ext cx="782500" cy="665375"/>
                <a:chOff x="-2569650" y="0"/>
                <a:chExt cx="782500" cy="665375"/>
              </a:xfrm>
            </p:grpSpPr>
            <p:sp>
              <p:nvSpPr>
                <p:cNvPr id="147" name="Google Shape;147;p8"/>
                <p:cNvSpPr/>
                <p:nvPr/>
              </p:nvSpPr>
              <p:spPr>
                <a:xfrm>
                  <a:off x="-2569650" y="0"/>
                  <a:ext cx="365100" cy="349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604" h="13966" extrusionOk="0">
                      <a:moveTo>
                        <a:pt x="7261" y="0"/>
                      </a:moveTo>
                      <a:cubicBezTo>
                        <a:pt x="5959" y="0"/>
                        <a:pt x="4811" y="1210"/>
                        <a:pt x="2866" y="2154"/>
                      </a:cubicBezTo>
                      <a:cubicBezTo>
                        <a:pt x="421" y="3341"/>
                        <a:pt x="1" y="2294"/>
                        <a:pt x="140" y="8861"/>
                      </a:cubicBezTo>
                      <a:cubicBezTo>
                        <a:pt x="228" y="12931"/>
                        <a:pt x="3478" y="13965"/>
                        <a:pt x="6183" y="13965"/>
                      </a:cubicBezTo>
                      <a:cubicBezTo>
                        <a:pt x="6970" y="13965"/>
                        <a:pt x="7712" y="13877"/>
                        <a:pt x="8315" y="13752"/>
                      </a:cubicBezTo>
                      <a:cubicBezTo>
                        <a:pt x="14603" y="12912"/>
                        <a:pt x="13556" y="8861"/>
                        <a:pt x="13695" y="5578"/>
                      </a:cubicBezTo>
                      <a:cubicBezTo>
                        <a:pt x="13835" y="2294"/>
                        <a:pt x="10132" y="1175"/>
                        <a:pt x="8315" y="267"/>
                      </a:cubicBezTo>
                      <a:cubicBezTo>
                        <a:pt x="7943" y="81"/>
                        <a:pt x="7597" y="0"/>
                        <a:pt x="726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8" name="Google Shape;148;p8"/>
                <p:cNvSpPr/>
                <p:nvPr/>
              </p:nvSpPr>
              <p:spPr>
                <a:xfrm>
                  <a:off x="-2556800" y="490000"/>
                  <a:ext cx="195050" cy="175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2" h="7015" extrusionOk="0">
                      <a:moveTo>
                        <a:pt x="4179" y="0"/>
                      </a:moveTo>
                      <a:cubicBezTo>
                        <a:pt x="3657" y="0"/>
                        <a:pt x="3053" y="132"/>
                        <a:pt x="2352" y="440"/>
                      </a:cubicBezTo>
                      <a:cubicBezTo>
                        <a:pt x="1653" y="555"/>
                        <a:pt x="227" y="1305"/>
                        <a:pt x="116" y="3373"/>
                      </a:cubicBezTo>
                      <a:cubicBezTo>
                        <a:pt x="1" y="5502"/>
                        <a:pt x="927" y="7015"/>
                        <a:pt x="3052" y="7015"/>
                      </a:cubicBezTo>
                      <a:cubicBezTo>
                        <a:pt x="3508" y="7015"/>
                        <a:pt x="4019" y="6945"/>
                        <a:pt x="4587" y="6797"/>
                      </a:cubicBezTo>
                      <a:cubicBezTo>
                        <a:pt x="7801" y="5959"/>
                        <a:pt x="7522" y="4981"/>
                        <a:pt x="7243" y="3373"/>
                      </a:cubicBezTo>
                      <a:cubicBezTo>
                        <a:pt x="7018" y="2089"/>
                        <a:pt x="6260" y="0"/>
                        <a:pt x="417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9" name="Google Shape;149;p8"/>
                <p:cNvSpPr/>
                <p:nvPr/>
              </p:nvSpPr>
              <p:spPr>
                <a:xfrm>
                  <a:off x="-2066575" y="25875"/>
                  <a:ext cx="279425" cy="259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77" h="10362" extrusionOk="0">
                      <a:moveTo>
                        <a:pt x="5588" y="1"/>
                      </a:moveTo>
                      <a:cubicBezTo>
                        <a:pt x="4237" y="47"/>
                        <a:pt x="1381" y="826"/>
                        <a:pt x="767" y="3564"/>
                      </a:cubicBezTo>
                      <a:cubicBezTo>
                        <a:pt x="0" y="6987"/>
                        <a:pt x="279" y="8734"/>
                        <a:pt x="3633" y="9782"/>
                      </a:cubicBezTo>
                      <a:cubicBezTo>
                        <a:pt x="4786" y="10142"/>
                        <a:pt x="5897" y="10362"/>
                        <a:pt x="6871" y="10362"/>
                      </a:cubicBezTo>
                      <a:cubicBezTo>
                        <a:pt x="8729" y="10362"/>
                        <a:pt x="10085" y="9561"/>
                        <a:pt x="10269" y="7407"/>
                      </a:cubicBezTo>
                      <a:cubicBezTo>
                        <a:pt x="10548" y="4123"/>
                        <a:pt x="11177" y="769"/>
                        <a:pt x="5588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50" name="Google Shape;150;p8"/>
              <p:cNvGrpSpPr/>
              <p:nvPr/>
            </p:nvGrpSpPr>
            <p:grpSpPr>
              <a:xfrm>
                <a:off x="8114584" y="163371"/>
                <a:ext cx="861866" cy="1094504"/>
                <a:chOff x="-2437491" y="2098371"/>
                <a:chExt cx="861866" cy="1094504"/>
              </a:xfrm>
            </p:grpSpPr>
            <p:sp>
              <p:nvSpPr>
                <p:cNvPr id="151" name="Google Shape;151;p8"/>
                <p:cNvSpPr/>
                <p:nvPr/>
              </p:nvSpPr>
              <p:spPr>
                <a:xfrm>
                  <a:off x="-2157797" y="2224612"/>
                  <a:ext cx="539288" cy="5922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579" h="29190" extrusionOk="0">
                      <a:moveTo>
                        <a:pt x="15550" y="1"/>
                      </a:moveTo>
                      <a:cubicBezTo>
                        <a:pt x="10758" y="1"/>
                        <a:pt x="11074" y="2084"/>
                        <a:pt x="10633" y="4292"/>
                      </a:cubicBezTo>
                      <a:cubicBezTo>
                        <a:pt x="10117" y="6864"/>
                        <a:pt x="10117" y="8580"/>
                        <a:pt x="9090" y="9951"/>
                      </a:cubicBezTo>
                      <a:cubicBezTo>
                        <a:pt x="6517" y="10809"/>
                        <a:pt x="1339" y="13244"/>
                        <a:pt x="1202" y="16124"/>
                      </a:cubicBezTo>
                      <a:cubicBezTo>
                        <a:pt x="1030" y="19724"/>
                        <a:pt x="0" y="26926"/>
                        <a:pt x="6861" y="28642"/>
                      </a:cubicBezTo>
                      <a:cubicBezTo>
                        <a:pt x="8373" y="29020"/>
                        <a:pt x="9584" y="29189"/>
                        <a:pt x="10597" y="29189"/>
                      </a:cubicBezTo>
                      <a:cubicBezTo>
                        <a:pt x="14180" y="29189"/>
                        <a:pt x="15274" y="27066"/>
                        <a:pt x="18349" y="24526"/>
                      </a:cubicBezTo>
                      <a:cubicBezTo>
                        <a:pt x="22293" y="21267"/>
                        <a:pt x="26579" y="19038"/>
                        <a:pt x="26579" y="15094"/>
                      </a:cubicBezTo>
                      <a:cubicBezTo>
                        <a:pt x="26579" y="11150"/>
                        <a:pt x="26065" y="1033"/>
                        <a:pt x="18349" y="178"/>
                      </a:cubicBezTo>
                      <a:cubicBezTo>
                        <a:pt x="17261" y="57"/>
                        <a:pt x="16337" y="1"/>
                        <a:pt x="15550" y="1"/>
                      </a:cubicBezTo>
                      <a:close/>
                    </a:path>
                  </a:pathLst>
                </a:custGeom>
                <a:solidFill>
                  <a:srgbClr val="A0CFED">
                    <a:alpha val="392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2" name="Google Shape;152;p8"/>
                <p:cNvSpPr/>
                <p:nvPr/>
              </p:nvSpPr>
              <p:spPr>
                <a:xfrm>
                  <a:off x="-2437491" y="2266449"/>
                  <a:ext cx="327660" cy="1844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920" h="11774" extrusionOk="0">
                      <a:moveTo>
                        <a:pt x="12346" y="1"/>
                      </a:moveTo>
                      <a:cubicBezTo>
                        <a:pt x="0" y="1"/>
                        <a:pt x="3087" y="11661"/>
                        <a:pt x="8402" y="11661"/>
                      </a:cubicBezTo>
                      <a:cubicBezTo>
                        <a:pt x="11509" y="11661"/>
                        <a:pt x="10633" y="10290"/>
                        <a:pt x="12346" y="9946"/>
                      </a:cubicBezTo>
                      <a:cubicBezTo>
                        <a:pt x="12396" y="9936"/>
                        <a:pt x="12447" y="9931"/>
                        <a:pt x="12501" y="9931"/>
                      </a:cubicBezTo>
                      <a:cubicBezTo>
                        <a:pt x="13551" y="9931"/>
                        <a:pt x="15238" y="11774"/>
                        <a:pt x="16786" y="11774"/>
                      </a:cubicBezTo>
                      <a:cubicBezTo>
                        <a:pt x="17860" y="11774"/>
                        <a:pt x="18867" y="10888"/>
                        <a:pt x="19548" y="7889"/>
                      </a:cubicBezTo>
                      <a:cubicBezTo>
                        <a:pt x="20920" y="1854"/>
                        <a:pt x="15091" y="116"/>
                        <a:pt x="12346" y="1"/>
                      </a:cubicBezTo>
                      <a:close/>
                    </a:path>
                  </a:pathLst>
                </a:custGeom>
                <a:solidFill>
                  <a:srgbClr val="A0CFED">
                    <a:alpha val="392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3" name="Google Shape;153;p8"/>
                <p:cNvSpPr/>
                <p:nvPr/>
              </p:nvSpPr>
              <p:spPr>
                <a:xfrm>
                  <a:off x="-1820025" y="2957050"/>
                  <a:ext cx="244400" cy="235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76" h="9433" extrusionOk="0">
                      <a:moveTo>
                        <a:pt x="4889" y="1"/>
                      </a:moveTo>
                      <a:cubicBezTo>
                        <a:pt x="2188" y="1"/>
                        <a:pt x="0" y="2112"/>
                        <a:pt x="0" y="4718"/>
                      </a:cubicBezTo>
                      <a:cubicBezTo>
                        <a:pt x="0" y="7321"/>
                        <a:pt x="2188" y="9432"/>
                        <a:pt x="4889" y="9432"/>
                      </a:cubicBezTo>
                      <a:cubicBezTo>
                        <a:pt x="7587" y="9432"/>
                        <a:pt x="9775" y="7321"/>
                        <a:pt x="9775" y="4718"/>
                      </a:cubicBezTo>
                      <a:cubicBezTo>
                        <a:pt x="9775" y="2112"/>
                        <a:pt x="7587" y="1"/>
                        <a:pt x="4889" y="1"/>
                      </a:cubicBezTo>
                      <a:close/>
                    </a:path>
                  </a:pathLst>
                </a:custGeom>
                <a:solidFill>
                  <a:srgbClr val="A0CFED">
                    <a:alpha val="392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4" name="Google Shape;154;p8"/>
                <p:cNvSpPr/>
                <p:nvPr/>
              </p:nvSpPr>
              <p:spPr>
                <a:xfrm>
                  <a:off x="-2151608" y="2098371"/>
                  <a:ext cx="135700" cy="13093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88" h="6453" extrusionOk="0">
                      <a:moveTo>
                        <a:pt x="3344" y="0"/>
                      </a:moveTo>
                      <a:cubicBezTo>
                        <a:pt x="1498" y="0"/>
                        <a:pt x="1" y="1444"/>
                        <a:pt x="1" y="3226"/>
                      </a:cubicBezTo>
                      <a:cubicBezTo>
                        <a:pt x="1" y="5008"/>
                        <a:pt x="1498" y="6452"/>
                        <a:pt x="3344" y="6452"/>
                      </a:cubicBezTo>
                      <a:cubicBezTo>
                        <a:pt x="5191" y="6452"/>
                        <a:pt x="6687" y="5008"/>
                        <a:pt x="6687" y="3226"/>
                      </a:cubicBezTo>
                      <a:cubicBezTo>
                        <a:pt x="6687" y="1444"/>
                        <a:pt x="5191" y="0"/>
                        <a:pt x="3344" y="0"/>
                      </a:cubicBezTo>
                      <a:close/>
                    </a:path>
                  </a:pathLst>
                </a:custGeom>
                <a:solidFill>
                  <a:srgbClr val="A0CFED">
                    <a:alpha val="392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155" name="Google Shape;155;p8"/>
            <p:cNvGrpSpPr/>
            <p:nvPr/>
          </p:nvGrpSpPr>
          <p:grpSpPr>
            <a:xfrm rot="10800000">
              <a:off x="77563" y="147925"/>
              <a:ext cx="782500" cy="349150"/>
              <a:chOff x="-2569650" y="0"/>
              <a:chExt cx="782500" cy="349150"/>
            </a:xfrm>
          </p:grpSpPr>
          <p:sp>
            <p:nvSpPr>
              <p:cNvPr id="156" name="Google Shape;156;p8"/>
              <p:cNvSpPr/>
              <p:nvPr/>
            </p:nvSpPr>
            <p:spPr>
              <a:xfrm>
                <a:off x="-2569650" y="0"/>
                <a:ext cx="365100" cy="349150"/>
              </a:xfrm>
              <a:custGeom>
                <a:avLst/>
                <a:gdLst/>
                <a:ahLst/>
                <a:cxnLst/>
                <a:rect l="l" t="t" r="r" b="b"/>
                <a:pathLst>
                  <a:path w="14604" h="13966" extrusionOk="0">
                    <a:moveTo>
                      <a:pt x="7261" y="0"/>
                    </a:moveTo>
                    <a:cubicBezTo>
                      <a:pt x="5959" y="0"/>
                      <a:pt x="4811" y="1210"/>
                      <a:pt x="2866" y="2154"/>
                    </a:cubicBezTo>
                    <a:cubicBezTo>
                      <a:pt x="421" y="3341"/>
                      <a:pt x="1" y="2294"/>
                      <a:pt x="140" y="8861"/>
                    </a:cubicBezTo>
                    <a:cubicBezTo>
                      <a:pt x="228" y="12931"/>
                      <a:pt x="3478" y="13965"/>
                      <a:pt x="6183" y="13965"/>
                    </a:cubicBezTo>
                    <a:cubicBezTo>
                      <a:pt x="6970" y="13965"/>
                      <a:pt x="7712" y="13877"/>
                      <a:pt x="8315" y="13752"/>
                    </a:cubicBezTo>
                    <a:cubicBezTo>
                      <a:pt x="14603" y="12912"/>
                      <a:pt x="13556" y="8861"/>
                      <a:pt x="13695" y="5578"/>
                    </a:cubicBezTo>
                    <a:cubicBezTo>
                      <a:pt x="13835" y="2294"/>
                      <a:pt x="10132" y="1175"/>
                      <a:pt x="8315" y="267"/>
                    </a:cubicBezTo>
                    <a:cubicBezTo>
                      <a:pt x="7943" y="81"/>
                      <a:pt x="7597" y="0"/>
                      <a:pt x="726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" name="Google Shape;157;p8"/>
              <p:cNvSpPr/>
              <p:nvPr/>
            </p:nvSpPr>
            <p:spPr>
              <a:xfrm>
                <a:off x="-2066575" y="25875"/>
                <a:ext cx="279425" cy="259050"/>
              </a:xfrm>
              <a:custGeom>
                <a:avLst/>
                <a:gdLst/>
                <a:ahLst/>
                <a:cxnLst/>
                <a:rect l="l" t="t" r="r" b="b"/>
                <a:pathLst>
                  <a:path w="11177" h="10362" extrusionOk="0">
                    <a:moveTo>
                      <a:pt x="5588" y="1"/>
                    </a:moveTo>
                    <a:cubicBezTo>
                      <a:pt x="4237" y="47"/>
                      <a:pt x="1381" y="826"/>
                      <a:pt x="767" y="3564"/>
                    </a:cubicBezTo>
                    <a:cubicBezTo>
                      <a:pt x="0" y="6987"/>
                      <a:pt x="279" y="8734"/>
                      <a:pt x="3633" y="9782"/>
                    </a:cubicBezTo>
                    <a:cubicBezTo>
                      <a:pt x="4786" y="10142"/>
                      <a:pt x="5897" y="10362"/>
                      <a:pt x="6871" y="10362"/>
                    </a:cubicBezTo>
                    <a:cubicBezTo>
                      <a:pt x="8729" y="10362"/>
                      <a:pt x="10085" y="9561"/>
                      <a:pt x="10269" y="7407"/>
                    </a:cubicBezTo>
                    <a:cubicBezTo>
                      <a:pt x="10548" y="4123"/>
                      <a:pt x="11177" y="769"/>
                      <a:pt x="558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58" name="Google Shape;158;p8"/>
            <p:cNvSpPr/>
            <p:nvPr/>
          </p:nvSpPr>
          <p:spPr>
            <a:xfrm rot="10800000">
              <a:off x="113438" y="651425"/>
              <a:ext cx="279425" cy="259050"/>
            </a:xfrm>
            <a:custGeom>
              <a:avLst/>
              <a:gdLst/>
              <a:ahLst/>
              <a:cxnLst/>
              <a:rect l="l" t="t" r="r" b="b"/>
              <a:pathLst>
                <a:path w="11177" h="10362" extrusionOk="0">
                  <a:moveTo>
                    <a:pt x="5588" y="1"/>
                  </a:moveTo>
                  <a:cubicBezTo>
                    <a:pt x="4237" y="47"/>
                    <a:pt x="1381" y="826"/>
                    <a:pt x="767" y="3564"/>
                  </a:cubicBezTo>
                  <a:cubicBezTo>
                    <a:pt x="0" y="6987"/>
                    <a:pt x="279" y="8734"/>
                    <a:pt x="3633" y="9782"/>
                  </a:cubicBezTo>
                  <a:cubicBezTo>
                    <a:pt x="4786" y="10142"/>
                    <a:pt x="5897" y="10362"/>
                    <a:pt x="6871" y="10362"/>
                  </a:cubicBezTo>
                  <a:cubicBezTo>
                    <a:pt x="8729" y="10362"/>
                    <a:pt x="10085" y="9561"/>
                    <a:pt x="10269" y="7407"/>
                  </a:cubicBezTo>
                  <a:cubicBezTo>
                    <a:pt x="10548" y="4123"/>
                    <a:pt x="11177" y="769"/>
                    <a:pt x="558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9"/>
          <p:cNvSpPr txBox="1">
            <a:spLocks noGrp="1"/>
          </p:cNvSpPr>
          <p:nvPr>
            <p:ph type="title"/>
          </p:nvPr>
        </p:nvSpPr>
        <p:spPr>
          <a:xfrm>
            <a:off x="720000" y="367423"/>
            <a:ext cx="7704000" cy="84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61" name="Google Shape;161;p9"/>
          <p:cNvSpPr txBox="1">
            <a:spLocks noGrp="1"/>
          </p:cNvSpPr>
          <p:nvPr>
            <p:ph type="subTitle" idx="1"/>
          </p:nvPr>
        </p:nvSpPr>
        <p:spPr>
          <a:xfrm>
            <a:off x="2241550" y="1348750"/>
            <a:ext cx="4661100" cy="168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162" name="Google Shape;162;p9"/>
          <p:cNvGrpSpPr/>
          <p:nvPr/>
        </p:nvGrpSpPr>
        <p:grpSpPr>
          <a:xfrm rot="10800000">
            <a:off x="101100" y="109575"/>
            <a:ext cx="8941807" cy="4924350"/>
            <a:chOff x="34643" y="90925"/>
            <a:chExt cx="8941807" cy="4924350"/>
          </a:xfrm>
        </p:grpSpPr>
        <p:grpSp>
          <p:nvGrpSpPr>
            <p:cNvPr id="163" name="Google Shape;163;p9"/>
            <p:cNvGrpSpPr/>
            <p:nvPr/>
          </p:nvGrpSpPr>
          <p:grpSpPr>
            <a:xfrm rot="10800000">
              <a:off x="34643" y="90925"/>
              <a:ext cx="8941807" cy="4924350"/>
              <a:chOff x="34663" y="90925"/>
              <a:chExt cx="8941807" cy="4924350"/>
            </a:xfrm>
          </p:grpSpPr>
          <p:grpSp>
            <p:nvGrpSpPr>
              <p:cNvPr id="164" name="Google Shape;164;p9"/>
              <p:cNvGrpSpPr/>
              <p:nvPr/>
            </p:nvGrpSpPr>
            <p:grpSpPr>
              <a:xfrm>
                <a:off x="34663" y="3951650"/>
                <a:ext cx="1003125" cy="1063625"/>
                <a:chOff x="-2656675" y="4173925"/>
                <a:chExt cx="1003125" cy="1063625"/>
              </a:xfrm>
            </p:grpSpPr>
            <p:sp>
              <p:nvSpPr>
                <p:cNvPr id="165" name="Google Shape;165;p9"/>
                <p:cNvSpPr/>
                <p:nvPr/>
              </p:nvSpPr>
              <p:spPr>
                <a:xfrm>
                  <a:off x="-2656675" y="4632525"/>
                  <a:ext cx="672875" cy="605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915" h="24201" extrusionOk="0">
                      <a:moveTo>
                        <a:pt x="10539" y="1"/>
                      </a:moveTo>
                      <a:cubicBezTo>
                        <a:pt x="9569" y="1"/>
                        <a:pt x="8467" y="244"/>
                        <a:pt x="7171" y="828"/>
                      </a:cubicBezTo>
                      <a:cubicBezTo>
                        <a:pt x="4558" y="1748"/>
                        <a:pt x="1" y="5445"/>
                        <a:pt x="2670" y="12878"/>
                      </a:cubicBezTo>
                      <a:cubicBezTo>
                        <a:pt x="6010" y="22168"/>
                        <a:pt x="11382" y="24201"/>
                        <a:pt x="14865" y="24201"/>
                      </a:cubicBezTo>
                      <a:cubicBezTo>
                        <a:pt x="18349" y="24201"/>
                        <a:pt x="26915" y="21007"/>
                        <a:pt x="25463" y="12878"/>
                      </a:cubicBezTo>
                      <a:cubicBezTo>
                        <a:pt x="24011" y="4747"/>
                        <a:pt x="22415" y="7071"/>
                        <a:pt x="18641" y="4747"/>
                      </a:cubicBezTo>
                      <a:cubicBezTo>
                        <a:pt x="15708" y="2944"/>
                        <a:pt x="13914" y="1"/>
                        <a:pt x="10539" y="1"/>
                      </a:cubicBezTo>
                      <a:close/>
                    </a:path>
                  </a:pathLst>
                </a:custGeom>
                <a:solidFill>
                  <a:srgbClr val="A0CFED">
                    <a:alpha val="392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6" name="Google Shape;166;p9"/>
                <p:cNvSpPr/>
                <p:nvPr/>
              </p:nvSpPr>
              <p:spPr>
                <a:xfrm>
                  <a:off x="-2544175" y="4173925"/>
                  <a:ext cx="353525" cy="291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141" h="11667" extrusionOk="0">
                      <a:moveTo>
                        <a:pt x="6848" y="0"/>
                      </a:moveTo>
                      <a:cubicBezTo>
                        <a:pt x="5294" y="0"/>
                        <a:pt x="3738" y="383"/>
                        <a:pt x="2671" y="1316"/>
                      </a:cubicBezTo>
                      <a:cubicBezTo>
                        <a:pt x="1752" y="2234"/>
                        <a:pt x="1" y="4568"/>
                        <a:pt x="349" y="6542"/>
                      </a:cubicBezTo>
                      <a:cubicBezTo>
                        <a:pt x="673" y="8380"/>
                        <a:pt x="3975" y="11667"/>
                        <a:pt x="7199" y="11667"/>
                      </a:cubicBezTo>
                      <a:cubicBezTo>
                        <a:pt x="8305" y="11667"/>
                        <a:pt x="9401" y="11280"/>
                        <a:pt x="10365" y="10317"/>
                      </a:cubicBezTo>
                      <a:cubicBezTo>
                        <a:pt x="14141" y="6542"/>
                        <a:pt x="13415" y="2768"/>
                        <a:pt x="11527" y="1316"/>
                      </a:cubicBezTo>
                      <a:cubicBezTo>
                        <a:pt x="10506" y="531"/>
                        <a:pt x="8679" y="0"/>
                        <a:pt x="6848" y="0"/>
                      </a:cubicBezTo>
                      <a:close/>
                    </a:path>
                  </a:pathLst>
                </a:custGeom>
                <a:solidFill>
                  <a:srgbClr val="A0CFED">
                    <a:alpha val="392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7" name="Google Shape;167;p9"/>
                <p:cNvSpPr/>
                <p:nvPr/>
              </p:nvSpPr>
              <p:spPr>
                <a:xfrm>
                  <a:off x="-1912975" y="5018775"/>
                  <a:ext cx="259425" cy="208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377" h="8342" extrusionOk="0">
                      <a:moveTo>
                        <a:pt x="3748" y="0"/>
                      </a:moveTo>
                      <a:cubicBezTo>
                        <a:pt x="2156" y="0"/>
                        <a:pt x="1" y="659"/>
                        <a:pt x="506" y="3379"/>
                      </a:cubicBezTo>
                      <a:cubicBezTo>
                        <a:pt x="1058" y="6366"/>
                        <a:pt x="3214" y="8342"/>
                        <a:pt x="5172" y="8342"/>
                      </a:cubicBezTo>
                      <a:cubicBezTo>
                        <a:pt x="5783" y="8342"/>
                        <a:pt x="6375" y="8149"/>
                        <a:pt x="6893" y="7735"/>
                      </a:cubicBezTo>
                      <a:cubicBezTo>
                        <a:pt x="9070" y="5992"/>
                        <a:pt x="10376" y="41"/>
                        <a:pt x="4426" y="41"/>
                      </a:cubicBezTo>
                      <a:cubicBezTo>
                        <a:pt x="4221" y="16"/>
                        <a:pt x="3991" y="0"/>
                        <a:pt x="3748" y="0"/>
                      </a:cubicBezTo>
                      <a:close/>
                    </a:path>
                  </a:pathLst>
                </a:custGeom>
                <a:solidFill>
                  <a:srgbClr val="A0CFED">
                    <a:alpha val="392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68" name="Google Shape;168;p9"/>
              <p:cNvGrpSpPr/>
              <p:nvPr/>
            </p:nvGrpSpPr>
            <p:grpSpPr>
              <a:xfrm>
                <a:off x="144975" y="90925"/>
                <a:ext cx="782500" cy="665375"/>
                <a:chOff x="-2569650" y="0"/>
                <a:chExt cx="782500" cy="665375"/>
              </a:xfrm>
            </p:grpSpPr>
            <p:sp>
              <p:nvSpPr>
                <p:cNvPr id="169" name="Google Shape;169;p9"/>
                <p:cNvSpPr/>
                <p:nvPr/>
              </p:nvSpPr>
              <p:spPr>
                <a:xfrm>
                  <a:off x="-2569650" y="0"/>
                  <a:ext cx="365100" cy="349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604" h="13966" extrusionOk="0">
                      <a:moveTo>
                        <a:pt x="7261" y="0"/>
                      </a:moveTo>
                      <a:cubicBezTo>
                        <a:pt x="5959" y="0"/>
                        <a:pt x="4811" y="1210"/>
                        <a:pt x="2866" y="2154"/>
                      </a:cubicBezTo>
                      <a:cubicBezTo>
                        <a:pt x="421" y="3341"/>
                        <a:pt x="1" y="2294"/>
                        <a:pt x="140" y="8861"/>
                      </a:cubicBezTo>
                      <a:cubicBezTo>
                        <a:pt x="228" y="12931"/>
                        <a:pt x="3478" y="13965"/>
                        <a:pt x="6183" y="13965"/>
                      </a:cubicBezTo>
                      <a:cubicBezTo>
                        <a:pt x="6970" y="13965"/>
                        <a:pt x="7712" y="13877"/>
                        <a:pt x="8315" y="13752"/>
                      </a:cubicBezTo>
                      <a:cubicBezTo>
                        <a:pt x="14603" y="12912"/>
                        <a:pt x="13556" y="8861"/>
                        <a:pt x="13695" y="5578"/>
                      </a:cubicBezTo>
                      <a:cubicBezTo>
                        <a:pt x="13835" y="2294"/>
                        <a:pt x="10132" y="1175"/>
                        <a:pt x="8315" y="267"/>
                      </a:cubicBezTo>
                      <a:cubicBezTo>
                        <a:pt x="7943" y="81"/>
                        <a:pt x="7597" y="0"/>
                        <a:pt x="726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0" name="Google Shape;170;p9"/>
                <p:cNvSpPr/>
                <p:nvPr/>
              </p:nvSpPr>
              <p:spPr>
                <a:xfrm>
                  <a:off x="-2556800" y="490000"/>
                  <a:ext cx="195050" cy="175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2" h="7015" extrusionOk="0">
                      <a:moveTo>
                        <a:pt x="4179" y="0"/>
                      </a:moveTo>
                      <a:cubicBezTo>
                        <a:pt x="3657" y="0"/>
                        <a:pt x="3053" y="132"/>
                        <a:pt x="2352" y="440"/>
                      </a:cubicBezTo>
                      <a:cubicBezTo>
                        <a:pt x="1653" y="555"/>
                        <a:pt x="227" y="1305"/>
                        <a:pt x="116" y="3373"/>
                      </a:cubicBezTo>
                      <a:cubicBezTo>
                        <a:pt x="1" y="5502"/>
                        <a:pt x="927" y="7015"/>
                        <a:pt x="3052" y="7015"/>
                      </a:cubicBezTo>
                      <a:cubicBezTo>
                        <a:pt x="3508" y="7015"/>
                        <a:pt x="4019" y="6945"/>
                        <a:pt x="4587" y="6797"/>
                      </a:cubicBezTo>
                      <a:cubicBezTo>
                        <a:pt x="7801" y="5959"/>
                        <a:pt x="7522" y="4981"/>
                        <a:pt x="7243" y="3373"/>
                      </a:cubicBezTo>
                      <a:cubicBezTo>
                        <a:pt x="7018" y="2089"/>
                        <a:pt x="6260" y="0"/>
                        <a:pt x="417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1" name="Google Shape;171;p9"/>
                <p:cNvSpPr/>
                <p:nvPr/>
              </p:nvSpPr>
              <p:spPr>
                <a:xfrm>
                  <a:off x="-2066575" y="25875"/>
                  <a:ext cx="279425" cy="259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77" h="10362" extrusionOk="0">
                      <a:moveTo>
                        <a:pt x="5588" y="1"/>
                      </a:moveTo>
                      <a:cubicBezTo>
                        <a:pt x="4237" y="47"/>
                        <a:pt x="1381" y="826"/>
                        <a:pt x="767" y="3564"/>
                      </a:cubicBezTo>
                      <a:cubicBezTo>
                        <a:pt x="0" y="6987"/>
                        <a:pt x="279" y="8734"/>
                        <a:pt x="3633" y="9782"/>
                      </a:cubicBezTo>
                      <a:cubicBezTo>
                        <a:pt x="4786" y="10142"/>
                        <a:pt x="5897" y="10362"/>
                        <a:pt x="6871" y="10362"/>
                      </a:cubicBezTo>
                      <a:cubicBezTo>
                        <a:pt x="8729" y="10362"/>
                        <a:pt x="10085" y="9561"/>
                        <a:pt x="10269" y="7407"/>
                      </a:cubicBezTo>
                      <a:cubicBezTo>
                        <a:pt x="10548" y="4123"/>
                        <a:pt x="11177" y="769"/>
                        <a:pt x="5588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72" name="Google Shape;172;p9"/>
              <p:cNvGrpSpPr/>
              <p:nvPr/>
            </p:nvGrpSpPr>
            <p:grpSpPr>
              <a:xfrm>
                <a:off x="8184455" y="163375"/>
                <a:ext cx="792015" cy="824011"/>
                <a:chOff x="-2367620" y="2098375"/>
                <a:chExt cx="792015" cy="824011"/>
              </a:xfrm>
            </p:grpSpPr>
            <p:sp>
              <p:nvSpPr>
                <p:cNvPr id="173" name="Google Shape;173;p9"/>
                <p:cNvSpPr/>
                <p:nvPr/>
              </p:nvSpPr>
              <p:spPr>
                <a:xfrm>
                  <a:off x="-2108167" y="2215482"/>
                  <a:ext cx="500283" cy="5494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579" h="29190" extrusionOk="0">
                      <a:moveTo>
                        <a:pt x="15550" y="1"/>
                      </a:moveTo>
                      <a:cubicBezTo>
                        <a:pt x="10758" y="1"/>
                        <a:pt x="11074" y="2084"/>
                        <a:pt x="10633" y="4292"/>
                      </a:cubicBezTo>
                      <a:cubicBezTo>
                        <a:pt x="10117" y="6864"/>
                        <a:pt x="10117" y="8580"/>
                        <a:pt x="9090" y="9951"/>
                      </a:cubicBezTo>
                      <a:cubicBezTo>
                        <a:pt x="6517" y="10809"/>
                        <a:pt x="1339" y="13244"/>
                        <a:pt x="1202" y="16124"/>
                      </a:cubicBezTo>
                      <a:cubicBezTo>
                        <a:pt x="1030" y="19724"/>
                        <a:pt x="0" y="26926"/>
                        <a:pt x="6861" y="28642"/>
                      </a:cubicBezTo>
                      <a:cubicBezTo>
                        <a:pt x="8373" y="29020"/>
                        <a:pt x="9584" y="29189"/>
                        <a:pt x="10597" y="29189"/>
                      </a:cubicBezTo>
                      <a:cubicBezTo>
                        <a:pt x="14180" y="29189"/>
                        <a:pt x="15274" y="27066"/>
                        <a:pt x="18349" y="24526"/>
                      </a:cubicBezTo>
                      <a:cubicBezTo>
                        <a:pt x="22293" y="21267"/>
                        <a:pt x="26579" y="19038"/>
                        <a:pt x="26579" y="15094"/>
                      </a:cubicBezTo>
                      <a:cubicBezTo>
                        <a:pt x="26579" y="11150"/>
                        <a:pt x="26065" y="1033"/>
                        <a:pt x="18349" y="178"/>
                      </a:cubicBezTo>
                      <a:cubicBezTo>
                        <a:pt x="17261" y="57"/>
                        <a:pt x="16337" y="1"/>
                        <a:pt x="15550" y="1"/>
                      </a:cubicBezTo>
                      <a:close/>
                    </a:path>
                  </a:pathLst>
                </a:custGeom>
                <a:solidFill>
                  <a:srgbClr val="A0CFED">
                    <a:alpha val="392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4" name="Google Shape;174;p9"/>
                <p:cNvSpPr/>
                <p:nvPr/>
              </p:nvSpPr>
              <p:spPr>
                <a:xfrm>
                  <a:off x="-2367620" y="2254291"/>
                  <a:ext cx="303915" cy="171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920" h="11774" extrusionOk="0">
                      <a:moveTo>
                        <a:pt x="12346" y="1"/>
                      </a:moveTo>
                      <a:cubicBezTo>
                        <a:pt x="0" y="1"/>
                        <a:pt x="3087" y="11661"/>
                        <a:pt x="8402" y="11661"/>
                      </a:cubicBezTo>
                      <a:cubicBezTo>
                        <a:pt x="11509" y="11661"/>
                        <a:pt x="10633" y="10290"/>
                        <a:pt x="12346" y="9946"/>
                      </a:cubicBezTo>
                      <a:cubicBezTo>
                        <a:pt x="12396" y="9936"/>
                        <a:pt x="12447" y="9931"/>
                        <a:pt x="12501" y="9931"/>
                      </a:cubicBezTo>
                      <a:cubicBezTo>
                        <a:pt x="13551" y="9931"/>
                        <a:pt x="15238" y="11774"/>
                        <a:pt x="16786" y="11774"/>
                      </a:cubicBezTo>
                      <a:cubicBezTo>
                        <a:pt x="17860" y="11774"/>
                        <a:pt x="18867" y="10888"/>
                        <a:pt x="19548" y="7889"/>
                      </a:cubicBezTo>
                      <a:cubicBezTo>
                        <a:pt x="20920" y="1854"/>
                        <a:pt x="15091" y="116"/>
                        <a:pt x="12346" y="1"/>
                      </a:cubicBezTo>
                      <a:close/>
                    </a:path>
                  </a:pathLst>
                </a:custGeom>
                <a:solidFill>
                  <a:srgbClr val="A0CFED">
                    <a:alpha val="392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5" name="Google Shape;175;p9"/>
                <p:cNvSpPr/>
                <p:nvPr/>
              </p:nvSpPr>
              <p:spPr>
                <a:xfrm>
                  <a:off x="-1759614" y="2744833"/>
                  <a:ext cx="184009" cy="1775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76" h="9433" extrusionOk="0">
                      <a:moveTo>
                        <a:pt x="4889" y="1"/>
                      </a:moveTo>
                      <a:cubicBezTo>
                        <a:pt x="2188" y="1"/>
                        <a:pt x="0" y="2112"/>
                        <a:pt x="0" y="4718"/>
                      </a:cubicBezTo>
                      <a:cubicBezTo>
                        <a:pt x="0" y="7321"/>
                        <a:pt x="2188" y="9432"/>
                        <a:pt x="4889" y="9432"/>
                      </a:cubicBezTo>
                      <a:cubicBezTo>
                        <a:pt x="7587" y="9432"/>
                        <a:pt x="9775" y="7321"/>
                        <a:pt x="9775" y="4718"/>
                      </a:cubicBezTo>
                      <a:cubicBezTo>
                        <a:pt x="9775" y="2112"/>
                        <a:pt x="7587" y="1"/>
                        <a:pt x="4889" y="1"/>
                      </a:cubicBezTo>
                      <a:close/>
                    </a:path>
                  </a:pathLst>
                </a:custGeom>
                <a:solidFill>
                  <a:srgbClr val="A0CFED">
                    <a:alpha val="392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6" name="Google Shape;176;p9"/>
                <p:cNvSpPr/>
                <p:nvPr/>
              </p:nvSpPr>
              <p:spPr>
                <a:xfrm>
                  <a:off x="-2102426" y="2098375"/>
                  <a:ext cx="125885" cy="1214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88" h="6453" extrusionOk="0">
                      <a:moveTo>
                        <a:pt x="3344" y="0"/>
                      </a:moveTo>
                      <a:cubicBezTo>
                        <a:pt x="1498" y="0"/>
                        <a:pt x="1" y="1444"/>
                        <a:pt x="1" y="3226"/>
                      </a:cubicBezTo>
                      <a:cubicBezTo>
                        <a:pt x="1" y="5008"/>
                        <a:pt x="1498" y="6452"/>
                        <a:pt x="3344" y="6452"/>
                      </a:cubicBezTo>
                      <a:cubicBezTo>
                        <a:pt x="5191" y="6452"/>
                        <a:pt x="6687" y="5008"/>
                        <a:pt x="6687" y="3226"/>
                      </a:cubicBezTo>
                      <a:cubicBezTo>
                        <a:pt x="6687" y="1444"/>
                        <a:pt x="5191" y="0"/>
                        <a:pt x="3344" y="0"/>
                      </a:cubicBezTo>
                      <a:close/>
                    </a:path>
                  </a:pathLst>
                </a:custGeom>
                <a:solidFill>
                  <a:srgbClr val="A0CFED">
                    <a:alpha val="392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177" name="Google Shape;177;p9"/>
            <p:cNvGrpSpPr/>
            <p:nvPr/>
          </p:nvGrpSpPr>
          <p:grpSpPr>
            <a:xfrm rot="10800000">
              <a:off x="77563" y="147925"/>
              <a:ext cx="782500" cy="349150"/>
              <a:chOff x="-2569650" y="0"/>
              <a:chExt cx="782500" cy="349150"/>
            </a:xfrm>
          </p:grpSpPr>
          <p:sp>
            <p:nvSpPr>
              <p:cNvPr id="178" name="Google Shape;178;p9"/>
              <p:cNvSpPr/>
              <p:nvPr/>
            </p:nvSpPr>
            <p:spPr>
              <a:xfrm>
                <a:off x="-2569650" y="0"/>
                <a:ext cx="365100" cy="349150"/>
              </a:xfrm>
              <a:custGeom>
                <a:avLst/>
                <a:gdLst/>
                <a:ahLst/>
                <a:cxnLst/>
                <a:rect l="l" t="t" r="r" b="b"/>
                <a:pathLst>
                  <a:path w="14604" h="13966" extrusionOk="0">
                    <a:moveTo>
                      <a:pt x="7261" y="0"/>
                    </a:moveTo>
                    <a:cubicBezTo>
                      <a:pt x="5959" y="0"/>
                      <a:pt x="4811" y="1210"/>
                      <a:pt x="2866" y="2154"/>
                    </a:cubicBezTo>
                    <a:cubicBezTo>
                      <a:pt x="421" y="3341"/>
                      <a:pt x="1" y="2294"/>
                      <a:pt x="140" y="8861"/>
                    </a:cubicBezTo>
                    <a:cubicBezTo>
                      <a:pt x="228" y="12931"/>
                      <a:pt x="3478" y="13965"/>
                      <a:pt x="6183" y="13965"/>
                    </a:cubicBezTo>
                    <a:cubicBezTo>
                      <a:pt x="6970" y="13965"/>
                      <a:pt x="7712" y="13877"/>
                      <a:pt x="8315" y="13752"/>
                    </a:cubicBezTo>
                    <a:cubicBezTo>
                      <a:pt x="14603" y="12912"/>
                      <a:pt x="13556" y="8861"/>
                      <a:pt x="13695" y="5578"/>
                    </a:cubicBezTo>
                    <a:cubicBezTo>
                      <a:pt x="13835" y="2294"/>
                      <a:pt x="10132" y="1175"/>
                      <a:pt x="8315" y="267"/>
                    </a:cubicBezTo>
                    <a:cubicBezTo>
                      <a:pt x="7943" y="81"/>
                      <a:pt x="7597" y="0"/>
                      <a:pt x="726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9" name="Google Shape;179;p9"/>
              <p:cNvSpPr/>
              <p:nvPr/>
            </p:nvSpPr>
            <p:spPr>
              <a:xfrm>
                <a:off x="-2066575" y="25875"/>
                <a:ext cx="279425" cy="259050"/>
              </a:xfrm>
              <a:custGeom>
                <a:avLst/>
                <a:gdLst/>
                <a:ahLst/>
                <a:cxnLst/>
                <a:rect l="l" t="t" r="r" b="b"/>
                <a:pathLst>
                  <a:path w="11177" h="10362" extrusionOk="0">
                    <a:moveTo>
                      <a:pt x="5588" y="1"/>
                    </a:moveTo>
                    <a:cubicBezTo>
                      <a:pt x="4237" y="47"/>
                      <a:pt x="1381" y="826"/>
                      <a:pt x="767" y="3564"/>
                    </a:cubicBezTo>
                    <a:cubicBezTo>
                      <a:pt x="0" y="6987"/>
                      <a:pt x="279" y="8734"/>
                      <a:pt x="3633" y="9782"/>
                    </a:cubicBezTo>
                    <a:cubicBezTo>
                      <a:pt x="4786" y="10142"/>
                      <a:pt x="5897" y="10362"/>
                      <a:pt x="6871" y="10362"/>
                    </a:cubicBezTo>
                    <a:cubicBezTo>
                      <a:pt x="8729" y="10362"/>
                      <a:pt x="10085" y="9561"/>
                      <a:pt x="10269" y="7407"/>
                    </a:cubicBezTo>
                    <a:cubicBezTo>
                      <a:pt x="10548" y="4123"/>
                      <a:pt x="11177" y="769"/>
                      <a:pt x="558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80" name="Google Shape;180;p9"/>
            <p:cNvSpPr/>
            <p:nvPr/>
          </p:nvSpPr>
          <p:spPr>
            <a:xfrm rot="10800000">
              <a:off x="113438" y="651425"/>
              <a:ext cx="279425" cy="259050"/>
            </a:xfrm>
            <a:custGeom>
              <a:avLst/>
              <a:gdLst/>
              <a:ahLst/>
              <a:cxnLst/>
              <a:rect l="l" t="t" r="r" b="b"/>
              <a:pathLst>
                <a:path w="11177" h="10362" extrusionOk="0">
                  <a:moveTo>
                    <a:pt x="5588" y="1"/>
                  </a:moveTo>
                  <a:cubicBezTo>
                    <a:pt x="4237" y="47"/>
                    <a:pt x="1381" y="826"/>
                    <a:pt x="767" y="3564"/>
                  </a:cubicBezTo>
                  <a:cubicBezTo>
                    <a:pt x="0" y="6987"/>
                    <a:pt x="279" y="8734"/>
                    <a:pt x="3633" y="9782"/>
                  </a:cubicBezTo>
                  <a:cubicBezTo>
                    <a:pt x="4786" y="10142"/>
                    <a:pt x="5897" y="10362"/>
                    <a:pt x="6871" y="10362"/>
                  </a:cubicBezTo>
                  <a:cubicBezTo>
                    <a:pt x="8729" y="10362"/>
                    <a:pt x="10085" y="9561"/>
                    <a:pt x="10269" y="7407"/>
                  </a:cubicBezTo>
                  <a:cubicBezTo>
                    <a:pt x="10548" y="4123"/>
                    <a:pt x="11177" y="769"/>
                    <a:pt x="558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10"/>
          <p:cNvSpPr txBox="1">
            <a:spLocks noGrp="1"/>
          </p:cNvSpPr>
          <p:nvPr>
            <p:ph type="title"/>
          </p:nvPr>
        </p:nvSpPr>
        <p:spPr>
          <a:xfrm>
            <a:off x="720000" y="2285400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183" name="Google Shape;183;p10"/>
          <p:cNvGrpSpPr/>
          <p:nvPr/>
        </p:nvGrpSpPr>
        <p:grpSpPr>
          <a:xfrm rot="10800000" flipH="1">
            <a:off x="88137" y="109620"/>
            <a:ext cx="8967719" cy="4938631"/>
            <a:chOff x="34663" y="90925"/>
            <a:chExt cx="8941788" cy="4924350"/>
          </a:xfrm>
        </p:grpSpPr>
        <p:grpSp>
          <p:nvGrpSpPr>
            <p:cNvPr id="184" name="Google Shape;184;p10"/>
            <p:cNvGrpSpPr/>
            <p:nvPr/>
          </p:nvGrpSpPr>
          <p:grpSpPr>
            <a:xfrm rot="10800000">
              <a:off x="34663" y="90925"/>
              <a:ext cx="8941788" cy="4924350"/>
              <a:chOff x="34663" y="90925"/>
              <a:chExt cx="8941788" cy="4924350"/>
            </a:xfrm>
          </p:grpSpPr>
          <p:grpSp>
            <p:nvGrpSpPr>
              <p:cNvPr id="185" name="Google Shape;185;p10"/>
              <p:cNvGrpSpPr/>
              <p:nvPr/>
            </p:nvGrpSpPr>
            <p:grpSpPr>
              <a:xfrm>
                <a:off x="34663" y="3951650"/>
                <a:ext cx="1003125" cy="1063625"/>
                <a:chOff x="-2656675" y="4173925"/>
                <a:chExt cx="1003125" cy="1063625"/>
              </a:xfrm>
            </p:grpSpPr>
            <p:sp>
              <p:nvSpPr>
                <p:cNvPr id="186" name="Google Shape;186;p10"/>
                <p:cNvSpPr/>
                <p:nvPr/>
              </p:nvSpPr>
              <p:spPr>
                <a:xfrm>
                  <a:off x="-2656675" y="4632525"/>
                  <a:ext cx="672875" cy="605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915" h="24201" extrusionOk="0">
                      <a:moveTo>
                        <a:pt x="10539" y="1"/>
                      </a:moveTo>
                      <a:cubicBezTo>
                        <a:pt x="9569" y="1"/>
                        <a:pt x="8467" y="244"/>
                        <a:pt x="7171" y="828"/>
                      </a:cubicBezTo>
                      <a:cubicBezTo>
                        <a:pt x="4558" y="1748"/>
                        <a:pt x="1" y="5445"/>
                        <a:pt x="2670" y="12878"/>
                      </a:cubicBezTo>
                      <a:cubicBezTo>
                        <a:pt x="6010" y="22168"/>
                        <a:pt x="11382" y="24201"/>
                        <a:pt x="14865" y="24201"/>
                      </a:cubicBezTo>
                      <a:cubicBezTo>
                        <a:pt x="18349" y="24201"/>
                        <a:pt x="26915" y="21007"/>
                        <a:pt x="25463" y="12878"/>
                      </a:cubicBezTo>
                      <a:cubicBezTo>
                        <a:pt x="24011" y="4747"/>
                        <a:pt x="22415" y="7071"/>
                        <a:pt x="18641" y="4747"/>
                      </a:cubicBezTo>
                      <a:cubicBezTo>
                        <a:pt x="15708" y="2944"/>
                        <a:pt x="13914" y="1"/>
                        <a:pt x="10539" y="1"/>
                      </a:cubicBezTo>
                      <a:close/>
                    </a:path>
                  </a:pathLst>
                </a:custGeom>
                <a:solidFill>
                  <a:srgbClr val="A0CFED">
                    <a:alpha val="392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7" name="Google Shape;187;p10"/>
                <p:cNvSpPr/>
                <p:nvPr/>
              </p:nvSpPr>
              <p:spPr>
                <a:xfrm>
                  <a:off x="-2544175" y="4173925"/>
                  <a:ext cx="353525" cy="291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141" h="11667" extrusionOk="0">
                      <a:moveTo>
                        <a:pt x="6848" y="0"/>
                      </a:moveTo>
                      <a:cubicBezTo>
                        <a:pt x="5294" y="0"/>
                        <a:pt x="3738" y="383"/>
                        <a:pt x="2671" y="1316"/>
                      </a:cubicBezTo>
                      <a:cubicBezTo>
                        <a:pt x="1752" y="2234"/>
                        <a:pt x="1" y="4568"/>
                        <a:pt x="349" y="6542"/>
                      </a:cubicBezTo>
                      <a:cubicBezTo>
                        <a:pt x="673" y="8380"/>
                        <a:pt x="3975" y="11667"/>
                        <a:pt x="7199" y="11667"/>
                      </a:cubicBezTo>
                      <a:cubicBezTo>
                        <a:pt x="8305" y="11667"/>
                        <a:pt x="9401" y="11280"/>
                        <a:pt x="10365" y="10317"/>
                      </a:cubicBezTo>
                      <a:cubicBezTo>
                        <a:pt x="14141" y="6542"/>
                        <a:pt x="13415" y="2768"/>
                        <a:pt x="11527" y="1316"/>
                      </a:cubicBezTo>
                      <a:cubicBezTo>
                        <a:pt x="10506" y="531"/>
                        <a:pt x="8679" y="0"/>
                        <a:pt x="6848" y="0"/>
                      </a:cubicBezTo>
                      <a:close/>
                    </a:path>
                  </a:pathLst>
                </a:custGeom>
                <a:solidFill>
                  <a:srgbClr val="A0CFED">
                    <a:alpha val="392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8" name="Google Shape;188;p10"/>
                <p:cNvSpPr/>
                <p:nvPr/>
              </p:nvSpPr>
              <p:spPr>
                <a:xfrm>
                  <a:off x="-1912975" y="5018775"/>
                  <a:ext cx="259425" cy="208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377" h="8342" extrusionOk="0">
                      <a:moveTo>
                        <a:pt x="3748" y="0"/>
                      </a:moveTo>
                      <a:cubicBezTo>
                        <a:pt x="2156" y="0"/>
                        <a:pt x="1" y="659"/>
                        <a:pt x="506" y="3379"/>
                      </a:cubicBezTo>
                      <a:cubicBezTo>
                        <a:pt x="1058" y="6366"/>
                        <a:pt x="3214" y="8342"/>
                        <a:pt x="5172" y="8342"/>
                      </a:cubicBezTo>
                      <a:cubicBezTo>
                        <a:pt x="5783" y="8342"/>
                        <a:pt x="6375" y="8149"/>
                        <a:pt x="6893" y="7735"/>
                      </a:cubicBezTo>
                      <a:cubicBezTo>
                        <a:pt x="9070" y="5992"/>
                        <a:pt x="10376" y="41"/>
                        <a:pt x="4426" y="41"/>
                      </a:cubicBezTo>
                      <a:cubicBezTo>
                        <a:pt x="4221" y="16"/>
                        <a:pt x="3991" y="0"/>
                        <a:pt x="3748" y="0"/>
                      </a:cubicBezTo>
                      <a:close/>
                    </a:path>
                  </a:pathLst>
                </a:custGeom>
                <a:solidFill>
                  <a:srgbClr val="A0CFED">
                    <a:alpha val="392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89" name="Google Shape;189;p10"/>
              <p:cNvGrpSpPr/>
              <p:nvPr/>
            </p:nvGrpSpPr>
            <p:grpSpPr>
              <a:xfrm>
                <a:off x="144975" y="90925"/>
                <a:ext cx="782500" cy="665375"/>
                <a:chOff x="-2569650" y="0"/>
                <a:chExt cx="782500" cy="665375"/>
              </a:xfrm>
            </p:grpSpPr>
            <p:sp>
              <p:nvSpPr>
                <p:cNvPr id="190" name="Google Shape;190;p10"/>
                <p:cNvSpPr/>
                <p:nvPr/>
              </p:nvSpPr>
              <p:spPr>
                <a:xfrm>
                  <a:off x="-2569650" y="0"/>
                  <a:ext cx="365100" cy="349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604" h="13966" extrusionOk="0">
                      <a:moveTo>
                        <a:pt x="7261" y="0"/>
                      </a:moveTo>
                      <a:cubicBezTo>
                        <a:pt x="5959" y="0"/>
                        <a:pt x="4811" y="1210"/>
                        <a:pt x="2866" y="2154"/>
                      </a:cubicBezTo>
                      <a:cubicBezTo>
                        <a:pt x="421" y="3341"/>
                        <a:pt x="1" y="2294"/>
                        <a:pt x="140" y="8861"/>
                      </a:cubicBezTo>
                      <a:cubicBezTo>
                        <a:pt x="228" y="12931"/>
                        <a:pt x="3478" y="13965"/>
                        <a:pt x="6183" y="13965"/>
                      </a:cubicBezTo>
                      <a:cubicBezTo>
                        <a:pt x="6970" y="13965"/>
                        <a:pt x="7712" y="13877"/>
                        <a:pt x="8315" y="13752"/>
                      </a:cubicBezTo>
                      <a:cubicBezTo>
                        <a:pt x="14603" y="12912"/>
                        <a:pt x="13556" y="8861"/>
                        <a:pt x="13695" y="5578"/>
                      </a:cubicBezTo>
                      <a:cubicBezTo>
                        <a:pt x="13835" y="2294"/>
                        <a:pt x="10132" y="1175"/>
                        <a:pt x="8315" y="267"/>
                      </a:cubicBezTo>
                      <a:cubicBezTo>
                        <a:pt x="7943" y="81"/>
                        <a:pt x="7597" y="0"/>
                        <a:pt x="726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1" name="Google Shape;191;p10"/>
                <p:cNvSpPr/>
                <p:nvPr/>
              </p:nvSpPr>
              <p:spPr>
                <a:xfrm>
                  <a:off x="-2556800" y="490000"/>
                  <a:ext cx="195050" cy="175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2" h="7015" extrusionOk="0">
                      <a:moveTo>
                        <a:pt x="4179" y="0"/>
                      </a:moveTo>
                      <a:cubicBezTo>
                        <a:pt x="3657" y="0"/>
                        <a:pt x="3053" y="132"/>
                        <a:pt x="2352" y="440"/>
                      </a:cubicBezTo>
                      <a:cubicBezTo>
                        <a:pt x="1653" y="555"/>
                        <a:pt x="227" y="1305"/>
                        <a:pt x="116" y="3373"/>
                      </a:cubicBezTo>
                      <a:cubicBezTo>
                        <a:pt x="1" y="5502"/>
                        <a:pt x="927" y="7015"/>
                        <a:pt x="3052" y="7015"/>
                      </a:cubicBezTo>
                      <a:cubicBezTo>
                        <a:pt x="3508" y="7015"/>
                        <a:pt x="4019" y="6945"/>
                        <a:pt x="4587" y="6797"/>
                      </a:cubicBezTo>
                      <a:cubicBezTo>
                        <a:pt x="7801" y="5959"/>
                        <a:pt x="7522" y="4981"/>
                        <a:pt x="7243" y="3373"/>
                      </a:cubicBezTo>
                      <a:cubicBezTo>
                        <a:pt x="7018" y="2089"/>
                        <a:pt x="6260" y="0"/>
                        <a:pt x="417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2" name="Google Shape;192;p10"/>
                <p:cNvSpPr/>
                <p:nvPr/>
              </p:nvSpPr>
              <p:spPr>
                <a:xfrm>
                  <a:off x="-2066575" y="25875"/>
                  <a:ext cx="279425" cy="259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77" h="10362" extrusionOk="0">
                      <a:moveTo>
                        <a:pt x="5588" y="1"/>
                      </a:moveTo>
                      <a:cubicBezTo>
                        <a:pt x="4237" y="47"/>
                        <a:pt x="1381" y="826"/>
                        <a:pt x="767" y="3564"/>
                      </a:cubicBezTo>
                      <a:cubicBezTo>
                        <a:pt x="0" y="6987"/>
                        <a:pt x="279" y="8734"/>
                        <a:pt x="3633" y="9782"/>
                      </a:cubicBezTo>
                      <a:cubicBezTo>
                        <a:pt x="4786" y="10142"/>
                        <a:pt x="5897" y="10362"/>
                        <a:pt x="6871" y="10362"/>
                      </a:cubicBezTo>
                      <a:cubicBezTo>
                        <a:pt x="8729" y="10362"/>
                        <a:pt x="10085" y="9561"/>
                        <a:pt x="10269" y="7407"/>
                      </a:cubicBezTo>
                      <a:cubicBezTo>
                        <a:pt x="10548" y="4123"/>
                        <a:pt x="11177" y="769"/>
                        <a:pt x="5588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93" name="Google Shape;193;p10"/>
              <p:cNvGrpSpPr/>
              <p:nvPr/>
            </p:nvGrpSpPr>
            <p:grpSpPr>
              <a:xfrm>
                <a:off x="8114584" y="163371"/>
                <a:ext cx="861866" cy="1094504"/>
                <a:chOff x="-2437491" y="2098371"/>
                <a:chExt cx="861866" cy="1094504"/>
              </a:xfrm>
            </p:grpSpPr>
            <p:sp>
              <p:nvSpPr>
                <p:cNvPr id="194" name="Google Shape;194;p10"/>
                <p:cNvSpPr/>
                <p:nvPr/>
              </p:nvSpPr>
              <p:spPr>
                <a:xfrm>
                  <a:off x="-2157797" y="2224612"/>
                  <a:ext cx="539288" cy="5922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579" h="29190" extrusionOk="0">
                      <a:moveTo>
                        <a:pt x="15550" y="1"/>
                      </a:moveTo>
                      <a:cubicBezTo>
                        <a:pt x="10758" y="1"/>
                        <a:pt x="11074" y="2084"/>
                        <a:pt x="10633" y="4292"/>
                      </a:cubicBezTo>
                      <a:cubicBezTo>
                        <a:pt x="10117" y="6864"/>
                        <a:pt x="10117" y="8580"/>
                        <a:pt x="9090" y="9951"/>
                      </a:cubicBezTo>
                      <a:cubicBezTo>
                        <a:pt x="6517" y="10809"/>
                        <a:pt x="1339" y="13244"/>
                        <a:pt x="1202" y="16124"/>
                      </a:cubicBezTo>
                      <a:cubicBezTo>
                        <a:pt x="1030" y="19724"/>
                        <a:pt x="0" y="26926"/>
                        <a:pt x="6861" y="28642"/>
                      </a:cubicBezTo>
                      <a:cubicBezTo>
                        <a:pt x="8373" y="29020"/>
                        <a:pt x="9584" y="29189"/>
                        <a:pt x="10597" y="29189"/>
                      </a:cubicBezTo>
                      <a:cubicBezTo>
                        <a:pt x="14180" y="29189"/>
                        <a:pt x="15274" y="27066"/>
                        <a:pt x="18349" y="24526"/>
                      </a:cubicBezTo>
                      <a:cubicBezTo>
                        <a:pt x="22293" y="21267"/>
                        <a:pt x="26579" y="19038"/>
                        <a:pt x="26579" y="15094"/>
                      </a:cubicBezTo>
                      <a:cubicBezTo>
                        <a:pt x="26579" y="11150"/>
                        <a:pt x="26065" y="1033"/>
                        <a:pt x="18349" y="178"/>
                      </a:cubicBezTo>
                      <a:cubicBezTo>
                        <a:pt x="17261" y="57"/>
                        <a:pt x="16337" y="1"/>
                        <a:pt x="15550" y="1"/>
                      </a:cubicBezTo>
                      <a:close/>
                    </a:path>
                  </a:pathLst>
                </a:custGeom>
                <a:solidFill>
                  <a:srgbClr val="A0CFED">
                    <a:alpha val="392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5" name="Google Shape;195;p10"/>
                <p:cNvSpPr/>
                <p:nvPr/>
              </p:nvSpPr>
              <p:spPr>
                <a:xfrm>
                  <a:off x="-2437491" y="2266449"/>
                  <a:ext cx="327660" cy="1844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920" h="11774" extrusionOk="0">
                      <a:moveTo>
                        <a:pt x="12346" y="1"/>
                      </a:moveTo>
                      <a:cubicBezTo>
                        <a:pt x="0" y="1"/>
                        <a:pt x="3087" y="11661"/>
                        <a:pt x="8402" y="11661"/>
                      </a:cubicBezTo>
                      <a:cubicBezTo>
                        <a:pt x="11509" y="11661"/>
                        <a:pt x="10633" y="10290"/>
                        <a:pt x="12346" y="9946"/>
                      </a:cubicBezTo>
                      <a:cubicBezTo>
                        <a:pt x="12396" y="9936"/>
                        <a:pt x="12447" y="9931"/>
                        <a:pt x="12501" y="9931"/>
                      </a:cubicBezTo>
                      <a:cubicBezTo>
                        <a:pt x="13551" y="9931"/>
                        <a:pt x="15238" y="11774"/>
                        <a:pt x="16786" y="11774"/>
                      </a:cubicBezTo>
                      <a:cubicBezTo>
                        <a:pt x="17860" y="11774"/>
                        <a:pt x="18867" y="10888"/>
                        <a:pt x="19548" y="7889"/>
                      </a:cubicBezTo>
                      <a:cubicBezTo>
                        <a:pt x="20920" y="1854"/>
                        <a:pt x="15091" y="116"/>
                        <a:pt x="12346" y="1"/>
                      </a:cubicBezTo>
                      <a:close/>
                    </a:path>
                  </a:pathLst>
                </a:custGeom>
                <a:solidFill>
                  <a:srgbClr val="A0CFED">
                    <a:alpha val="392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6" name="Google Shape;196;p10"/>
                <p:cNvSpPr/>
                <p:nvPr/>
              </p:nvSpPr>
              <p:spPr>
                <a:xfrm>
                  <a:off x="-1820025" y="2957050"/>
                  <a:ext cx="244400" cy="235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76" h="9433" extrusionOk="0">
                      <a:moveTo>
                        <a:pt x="4889" y="1"/>
                      </a:moveTo>
                      <a:cubicBezTo>
                        <a:pt x="2188" y="1"/>
                        <a:pt x="0" y="2112"/>
                        <a:pt x="0" y="4718"/>
                      </a:cubicBezTo>
                      <a:cubicBezTo>
                        <a:pt x="0" y="7321"/>
                        <a:pt x="2188" y="9432"/>
                        <a:pt x="4889" y="9432"/>
                      </a:cubicBezTo>
                      <a:cubicBezTo>
                        <a:pt x="7587" y="9432"/>
                        <a:pt x="9775" y="7321"/>
                        <a:pt x="9775" y="4718"/>
                      </a:cubicBezTo>
                      <a:cubicBezTo>
                        <a:pt x="9775" y="2112"/>
                        <a:pt x="7587" y="1"/>
                        <a:pt x="4889" y="1"/>
                      </a:cubicBezTo>
                      <a:close/>
                    </a:path>
                  </a:pathLst>
                </a:custGeom>
                <a:solidFill>
                  <a:srgbClr val="A0CFED">
                    <a:alpha val="392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7" name="Google Shape;197;p10"/>
                <p:cNvSpPr/>
                <p:nvPr/>
              </p:nvSpPr>
              <p:spPr>
                <a:xfrm>
                  <a:off x="-2151608" y="2098371"/>
                  <a:ext cx="135700" cy="13093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88" h="6453" extrusionOk="0">
                      <a:moveTo>
                        <a:pt x="3344" y="0"/>
                      </a:moveTo>
                      <a:cubicBezTo>
                        <a:pt x="1498" y="0"/>
                        <a:pt x="1" y="1444"/>
                        <a:pt x="1" y="3226"/>
                      </a:cubicBezTo>
                      <a:cubicBezTo>
                        <a:pt x="1" y="5008"/>
                        <a:pt x="1498" y="6452"/>
                        <a:pt x="3344" y="6452"/>
                      </a:cubicBezTo>
                      <a:cubicBezTo>
                        <a:pt x="5191" y="6452"/>
                        <a:pt x="6687" y="5008"/>
                        <a:pt x="6687" y="3226"/>
                      </a:cubicBezTo>
                      <a:cubicBezTo>
                        <a:pt x="6687" y="1444"/>
                        <a:pt x="5191" y="0"/>
                        <a:pt x="3344" y="0"/>
                      </a:cubicBezTo>
                      <a:close/>
                    </a:path>
                  </a:pathLst>
                </a:custGeom>
                <a:solidFill>
                  <a:srgbClr val="A0CFED">
                    <a:alpha val="3924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198" name="Google Shape;198;p10"/>
            <p:cNvGrpSpPr/>
            <p:nvPr/>
          </p:nvGrpSpPr>
          <p:grpSpPr>
            <a:xfrm rot="10800000">
              <a:off x="77563" y="147925"/>
              <a:ext cx="782500" cy="349150"/>
              <a:chOff x="-2569650" y="0"/>
              <a:chExt cx="782500" cy="349150"/>
            </a:xfrm>
          </p:grpSpPr>
          <p:sp>
            <p:nvSpPr>
              <p:cNvPr id="199" name="Google Shape;199;p10"/>
              <p:cNvSpPr/>
              <p:nvPr/>
            </p:nvSpPr>
            <p:spPr>
              <a:xfrm>
                <a:off x="-2569650" y="0"/>
                <a:ext cx="365100" cy="349150"/>
              </a:xfrm>
              <a:custGeom>
                <a:avLst/>
                <a:gdLst/>
                <a:ahLst/>
                <a:cxnLst/>
                <a:rect l="l" t="t" r="r" b="b"/>
                <a:pathLst>
                  <a:path w="14604" h="13966" extrusionOk="0">
                    <a:moveTo>
                      <a:pt x="7261" y="0"/>
                    </a:moveTo>
                    <a:cubicBezTo>
                      <a:pt x="5959" y="0"/>
                      <a:pt x="4811" y="1210"/>
                      <a:pt x="2866" y="2154"/>
                    </a:cubicBezTo>
                    <a:cubicBezTo>
                      <a:pt x="421" y="3341"/>
                      <a:pt x="1" y="2294"/>
                      <a:pt x="140" y="8861"/>
                    </a:cubicBezTo>
                    <a:cubicBezTo>
                      <a:pt x="228" y="12931"/>
                      <a:pt x="3478" y="13965"/>
                      <a:pt x="6183" y="13965"/>
                    </a:cubicBezTo>
                    <a:cubicBezTo>
                      <a:pt x="6970" y="13965"/>
                      <a:pt x="7712" y="13877"/>
                      <a:pt x="8315" y="13752"/>
                    </a:cubicBezTo>
                    <a:cubicBezTo>
                      <a:pt x="14603" y="12912"/>
                      <a:pt x="13556" y="8861"/>
                      <a:pt x="13695" y="5578"/>
                    </a:cubicBezTo>
                    <a:cubicBezTo>
                      <a:pt x="13835" y="2294"/>
                      <a:pt x="10132" y="1175"/>
                      <a:pt x="8315" y="267"/>
                    </a:cubicBezTo>
                    <a:cubicBezTo>
                      <a:pt x="7943" y="81"/>
                      <a:pt x="7597" y="0"/>
                      <a:pt x="726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" name="Google Shape;200;p10"/>
              <p:cNvSpPr/>
              <p:nvPr/>
            </p:nvSpPr>
            <p:spPr>
              <a:xfrm>
                <a:off x="-2066575" y="25875"/>
                <a:ext cx="279425" cy="259050"/>
              </a:xfrm>
              <a:custGeom>
                <a:avLst/>
                <a:gdLst/>
                <a:ahLst/>
                <a:cxnLst/>
                <a:rect l="l" t="t" r="r" b="b"/>
                <a:pathLst>
                  <a:path w="11177" h="10362" extrusionOk="0">
                    <a:moveTo>
                      <a:pt x="5588" y="1"/>
                    </a:moveTo>
                    <a:cubicBezTo>
                      <a:pt x="4237" y="47"/>
                      <a:pt x="1381" y="826"/>
                      <a:pt x="767" y="3564"/>
                    </a:cubicBezTo>
                    <a:cubicBezTo>
                      <a:pt x="0" y="6987"/>
                      <a:pt x="279" y="8734"/>
                      <a:pt x="3633" y="9782"/>
                    </a:cubicBezTo>
                    <a:cubicBezTo>
                      <a:pt x="4786" y="10142"/>
                      <a:pt x="5897" y="10362"/>
                      <a:pt x="6871" y="10362"/>
                    </a:cubicBezTo>
                    <a:cubicBezTo>
                      <a:pt x="8729" y="10362"/>
                      <a:pt x="10085" y="9561"/>
                      <a:pt x="10269" y="7407"/>
                    </a:cubicBezTo>
                    <a:cubicBezTo>
                      <a:pt x="10548" y="4123"/>
                      <a:pt x="11177" y="769"/>
                      <a:pt x="558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01" name="Google Shape;201;p10"/>
            <p:cNvSpPr/>
            <p:nvPr/>
          </p:nvSpPr>
          <p:spPr>
            <a:xfrm rot="10800000">
              <a:off x="113438" y="651425"/>
              <a:ext cx="279425" cy="259050"/>
            </a:xfrm>
            <a:custGeom>
              <a:avLst/>
              <a:gdLst/>
              <a:ahLst/>
              <a:cxnLst/>
              <a:rect l="l" t="t" r="r" b="b"/>
              <a:pathLst>
                <a:path w="11177" h="10362" extrusionOk="0">
                  <a:moveTo>
                    <a:pt x="5588" y="1"/>
                  </a:moveTo>
                  <a:cubicBezTo>
                    <a:pt x="4237" y="47"/>
                    <a:pt x="1381" y="826"/>
                    <a:pt x="767" y="3564"/>
                  </a:cubicBezTo>
                  <a:cubicBezTo>
                    <a:pt x="0" y="6987"/>
                    <a:pt x="279" y="8734"/>
                    <a:pt x="3633" y="9782"/>
                  </a:cubicBezTo>
                  <a:cubicBezTo>
                    <a:pt x="4786" y="10142"/>
                    <a:pt x="5897" y="10362"/>
                    <a:pt x="6871" y="10362"/>
                  </a:cubicBezTo>
                  <a:cubicBezTo>
                    <a:pt x="8729" y="10362"/>
                    <a:pt x="10085" y="9561"/>
                    <a:pt x="10269" y="7407"/>
                  </a:cubicBezTo>
                  <a:cubicBezTo>
                    <a:pt x="10548" y="4123"/>
                    <a:pt x="11177" y="769"/>
                    <a:pt x="558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 Vietnam Pro"/>
              <a:buNone/>
              <a:defRPr sz="3500" b="1">
                <a:solidFill>
                  <a:schemeClr val="dk1"/>
                </a:solidFill>
                <a:latin typeface="Be Vietnam Pro"/>
                <a:ea typeface="Be Vietnam Pro"/>
                <a:cs typeface="Be Vietnam Pro"/>
                <a:sym typeface="Be Vietnam Pr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 Vietnam Pro"/>
              <a:buNone/>
              <a:defRPr sz="3500" b="1">
                <a:solidFill>
                  <a:schemeClr val="dk1"/>
                </a:solidFill>
                <a:latin typeface="Be Vietnam Pro"/>
                <a:ea typeface="Be Vietnam Pro"/>
                <a:cs typeface="Be Vietnam Pro"/>
                <a:sym typeface="Be Vietnam Pr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 Vietnam Pro"/>
              <a:buNone/>
              <a:defRPr sz="3500" b="1">
                <a:solidFill>
                  <a:schemeClr val="dk1"/>
                </a:solidFill>
                <a:latin typeface="Be Vietnam Pro"/>
                <a:ea typeface="Be Vietnam Pro"/>
                <a:cs typeface="Be Vietnam Pro"/>
                <a:sym typeface="Be Vietnam Pr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 Vietnam Pro"/>
              <a:buNone/>
              <a:defRPr sz="3500" b="1">
                <a:solidFill>
                  <a:schemeClr val="dk1"/>
                </a:solidFill>
                <a:latin typeface="Be Vietnam Pro"/>
                <a:ea typeface="Be Vietnam Pro"/>
                <a:cs typeface="Be Vietnam Pro"/>
                <a:sym typeface="Be Vietnam Pr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 Vietnam Pro"/>
              <a:buNone/>
              <a:defRPr sz="3500" b="1">
                <a:solidFill>
                  <a:schemeClr val="dk1"/>
                </a:solidFill>
                <a:latin typeface="Be Vietnam Pro"/>
                <a:ea typeface="Be Vietnam Pro"/>
                <a:cs typeface="Be Vietnam Pro"/>
                <a:sym typeface="Be Vietnam Pr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 Vietnam Pro"/>
              <a:buNone/>
              <a:defRPr sz="3500" b="1">
                <a:solidFill>
                  <a:schemeClr val="dk1"/>
                </a:solidFill>
                <a:latin typeface="Be Vietnam Pro"/>
                <a:ea typeface="Be Vietnam Pro"/>
                <a:cs typeface="Be Vietnam Pro"/>
                <a:sym typeface="Be Vietnam Pr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 Vietnam Pro"/>
              <a:buNone/>
              <a:defRPr sz="3500" b="1">
                <a:solidFill>
                  <a:schemeClr val="dk1"/>
                </a:solidFill>
                <a:latin typeface="Be Vietnam Pro"/>
                <a:ea typeface="Be Vietnam Pro"/>
                <a:cs typeface="Be Vietnam Pro"/>
                <a:sym typeface="Be Vietnam Pr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 Vietnam Pro"/>
              <a:buNone/>
              <a:defRPr sz="3500" b="1">
                <a:solidFill>
                  <a:schemeClr val="dk1"/>
                </a:solidFill>
                <a:latin typeface="Be Vietnam Pro"/>
                <a:ea typeface="Be Vietnam Pro"/>
                <a:cs typeface="Be Vietnam Pro"/>
                <a:sym typeface="Be Vietnam Pr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 Vietnam Pro"/>
              <a:buNone/>
              <a:defRPr sz="3500" b="1">
                <a:solidFill>
                  <a:schemeClr val="dk1"/>
                </a:solidFill>
                <a:latin typeface="Be Vietnam Pro"/>
                <a:ea typeface="Be Vietnam Pro"/>
                <a:cs typeface="Be Vietnam Pro"/>
                <a:sym typeface="Be Vietnam Pro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Be Vietnam Pro Light"/>
              <a:buChar char="●"/>
              <a:defRPr>
                <a:solidFill>
                  <a:schemeClr val="lt2"/>
                </a:solidFill>
                <a:latin typeface="Be Vietnam Pro Light"/>
                <a:ea typeface="Be Vietnam Pro Light"/>
                <a:cs typeface="Be Vietnam Pro Light"/>
                <a:sym typeface="Be Vietnam Pro Light"/>
              </a:defRPr>
            </a:lvl1pPr>
            <a:lvl2pPr marL="914400" lvl="1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Be Vietnam Pro Light"/>
              <a:buChar char="○"/>
              <a:defRPr>
                <a:solidFill>
                  <a:schemeClr val="lt2"/>
                </a:solidFill>
                <a:latin typeface="Be Vietnam Pro Light"/>
                <a:ea typeface="Be Vietnam Pro Light"/>
                <a:cs typeface="Be Vietnam Pro Light"/>
                <a:sym typeface="Be Vietnam Pro Light"/>
              </a:defRPr>
            </a:lvl2pPr>
            <a:lvl3pPr marL="1371600" lvl="2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Be Vietnam Pro Light"/>
              <a:buChar char="■"/>
              <a:defRPr>
                <a:solidFill>
                  <a:schemeClr val="lt2"/>
                </a:solidFill>
                <a:latin typeface="Be Vietnam Pro Light"/>
                <a:ea typeface="Be Vietnam Pro Light"/>
                <a:cs typeface="Be Vietnam Pro Light"/>
                <a:sym typeface="Be Vietnam Pro Light"/>
              </a:defRPr>
            </a:lvl3pPr>
            <a:lvl4pPr marL="1828800" lvl="3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Be Vietnam Pro Light"/>
              <a:buChar char="●"/>
              <a:defRPr>
                <a:solidFill>
                  <a:schemeClr val="lt2"/>
                </a:solidFill>
                <a:latin typeface="Be Vietnam Pro Light"/>
                <a:ea typeface="Be Vietnam Pro Light"/>
                <a:cs typeface="Be Vietnam Pro Light"/>
                <a:sym typeface="Be Vietnam Pro Light"/>
              </a:defRPr>
            </a:lvl4pPr>
            <a:lvl5pPr marL="2286000" lvl="4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Be Vietnam Pro Light"/>
              <a:buChar char="○"/>
              <a:defRPr>
                <a:solidFill>
                  <a:schemeClr val="lt2"/>
                </a:solidFill>
                <a:latin typeface="Be Vietnam Pro Light"/>
                <a:ea typeface="Be Vietnam Pro Light"/>
                <a:cs typeface="Be Vietnam Pro Light"/>
                <a:sym typeface="Be Vietnam Pro Light"/>
              </a:defRPr>
            </a:lvl5pPr>
            <a:lvl6pPr marL="2743200" lvl="5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Be Vietnam Pro Light"/>
              <a:buChar char="■"/>
              <a:defRPr>
                <a:solidFill>
                  <a:schemeClr val="lt2"/>
                </a:solidFill>
                <a:latin typeface="Be Vietnam Pro Light"/>
                <a:ea typeface="Be Vietnam Pro Light"/>
                <a:cs typeface="Be Vietnam Pro Light"/>
                <a:sym typeface="Be Vietnam Pro Light"/>
              </a:defRPr>
            </a:lvl6pPr>
            <a:lvl7pPr marL="3200400" lvl="6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Be Vietnam Pro Light"/>
              <a:buChar char="●"/>
              <a:defRPr>
                <a:solidFill>
                  <a:schemeClr val="lt2"/>
                </a:solidFill>
                <a:latin typeface="Be Vietnam Pro Light"/>
                <a:ea typeface="Be Vietnam Pro Light"/>
                <a:cs typeface="Be Vietnam Pro Light"/>
                <a:sym typeface="Be Vietnam Pro Light"/>
              </a:defRPr>
            </a:lvl7pPr>
            <a:lvl8pPr marL="3657600" lvl="7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Be Vietnam Pro Light"/>
              <a:buChar char="○"/>
              <a:defRPr>
                <a:solidFill>
                  <a:schemeClr val="lt2"/>
                </a:solidFill>
                <a:latin typeface="Be Vietnam Pro Light"/>
                <a:ea typeface="Be Vietnam Pro Light"/>
                <a:cs typeface="Be Vietnam Pro Light"/>
                <a:sym typeface="Be Vietnam Pro Light"/>
              </a:defRPr>
            </a:lvl8pPr>
            <a:lvl9pPr marL="4114800" lvl="8" indent="-3175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lt2"/>
              </a:buClr>
              <a:buSzPts val="1400"/>
              <a:buFont typeface="Be Vietnam Pro Light"/>
              <a:buChar char="■"/>
              <a:defRPr>
                <a:solidFill>
                  <a:schemeClr val="lt2"/>
                </a:solidFill>
                <a:latin typeface="Be Vietnam Pro Light"/>
                <a:ea typeface="Be Vietnam Pro Light"/>
                <a:cs typeface="Be Vietnam Pro Light"/>
                <a:sym typeface="Be Vietnam Pro Light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p21"/>
          <p:cNvSpPr txBox="1">
            <a:spLocks noGrp="1"/>
          </p:cNvSpPr>
          <p:nvPr>
            <p:ph type="ctrTitle"/>
          </p:nvPr>
        </p:nvSpPr>
        <p:spPr>
          <a:xfrm>
            <a:off x="3905499" y="995125"/>
            <a:ext cx="5079885" cy="257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800" dirty="0"/>
              <a:t>Submersion Injuries in Pediatrics</a:t>
            </a:r>
            <a:br>
              <a:rPr lang="en" sz="3800" dirty="0"/>
            </a:br>
            <a:r>
              <a:rPr lang="en" sz="2000" dirty="0"/>
              <a:t>Risk Factors, Management, and Prevention</a:t>
            </a:r>
            <a:endParaRPr sz="2000" b="0" dirty="0">
              <a:solidFill>
                <a:schemeClr val="dk2"/>
              </a:solidFill>
            </a:endParaRPr>
          </a:p>
        </p:txBody>
      </p:sp>
      <p:sp>
        <p:nvSpPr>
          <p:cNvPr id="398" name="Google Shape;398;p21"/>
          <p:cNvSpPr txBox="1">
            <a:spLocks noGrp="1"/>
          </p:cNvSpPr>
          <p:nvPr>
            <p:ph type="subTitle" idx="1"/>
          </p:nvPr>
        </p:nvSpPr>
        <p:spPr>
          <a:xfrm>
            <a:off x="3905475" y="3738875"/>
            <a:ext cx="4523400" cy="409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Abdulaziz Khan, MS3</a:t>
            </a:r>
            <a:endParaRPr dirty="0"/>
          </a:p>
        </p:txBody>
      </p:sp>
      <p:grpSp>
        <p:nvGrpSpPr>
          <p:cNvPr id="399" name="Google Shape;399;p21"/>
          <p:cNvGrpSpPr/>
          <p:nvPr/>
        </p:nvGrpSpPr>
        <p:grpSpPr>
          <a:xfrm>
            <a:off x="158615" y="496822"/>
            <a:ext cx="4112575" cy="4646677"/>
            <a:chOff x="938815" y="974922"/>
            <a:chExt cx="4112575" cy="4646677"/>
          </a:xfrm>
        </p:grpSpPr>
        <p:grpSp>
          <p:nvGrpSpPr>
            <p:cNvPr id="400" name="Google Shape;400;p21"/>
            <p:cNvGrpSpPr/>
            <p:nvPr/>
          </p:nvGrpSpPr>
          <p:grpSpPr>
            <a:xfrm>
              <a:off x="4092617" y="3930901"/>
              <a:ext cx="958772" cy="857569"/>
              <a:chOff x="7333155" y="568101"/>
              <a:chExt cx="958772" cy="857569"/>
            </a:xfrm>
          </p:grpSpPr>
          <p:grpSp>
            <p:nvGrpSpPr>
              <p:cNvPr id="401" name="Google Shape;401;p21"/>
              <p:cNvGrpSpPr/>
              <p:nvPr/>
            </p:nvGrpSpPr>
            <p:grpSpPr>
              <a:xfrm>
                <a:off x="7712762" y="568101"/>
                <a:ext cx="308253" cy="308253"/>
                <a:chOff x="1305050" y="4077300"/>
                <a:chExt cx="148900" cy="148900"/>
              </a:xfrm>
            </p:grpSpPr>
            <p:sp>
              <p:nvSpPr>
                <p:cNvPr id="402" name="Google Shape;402;p21"/>
                <p:cNvSpPr/>
                <p:nvPr/>
              </p:nvSpPr>
              <p:spPr>
                <a:xfrm>
                  <a:off x="1366200" y="4077300"/>
                  <a:ext cx="26600" cy="148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64" h="5956" extrusionOk="0">
                      <a:moveTo>
                        <a:pt x="531" y="0"/>
                      </a:moveTo>
                      <a:cubicBezTo>
                        <a:pt x="238" y="0"/>
                        <a:pt x="0" y="1334"/>
                        <a:pt x="0" y="2978"/>
                      </a:cubicBezTo>
                      <a:cubicBezTo>
                        <a:pt x="0" y="4622"/>
                        <a:pt x="238" y="5956"/>
                        <a:pt x="531" y="5956"/>
                      </a:cubicBezTo>
                      <a:cubicBezTo>
                        <a:pt x="825" y="5956"/>
                        <a:pt x="1064" y="4622"/>
                        <a:pt x="1064" y="2978"/>
                      </a:cubicBezTo>
                      <a:cubicBezTo>
                        <a:pt x="1064" y="1334"/>
                        <a:pt x="825" y="0"/>
                        <a:pt x="531" y="0"/>
                      </a:cubicBezTo>
                      <a:close/>
                    </a:path>
                  </a:pathLst>
                </a:custGeom>
                <a:solidFill>
                  <a:srgbClr val="A6BBB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3" name="Google Shape;403;p21"/>
                <p:cNvSpPr/>
                <p:nvPr/>
              </p:nvSpPr>
              <p:spPr>
                <a:xfrm>
                  <a:off x="1305050" y="4138450"/>
                  <a:ext cx="148900" cy="26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56" h="1064" extrusionOk="0">
                      <a:moveTo>
                        <a:pt x="2977" y="1"/>
                      </a:moveTo>
                      <a:cubicBezTo>
                        <a:pt x="1333" y="1"/>
                        <a:pt x="0" y="239"/>
                        <a:pt x="0" y="533"/>
                      </a:cubicBezTo>
                      <a:cubicBezTo>
                        <a:pt x="0" y="826"/>
                        <a:pt x="1333" y="1064"/>
                        <a:pt x="2977" y="1064"/>
                      </a:cubicBezTo>
                      <a:cubicBezTo>
                        <a:pt x="4622" y="1064"/>
                        <a:pt x="5956" y="827"/>
                        <a:pt x="5956" y="533"/>
                      </a:cubicBezTo>
                      <a:cubicBezTo>
                        <a:pt x="5956" y="239"/>
                        <a:pt x="4622" y="1"/>
                        <a:pt x="2977" y="1"/>
                      </a:cubicBezTo>
                      <a:close/>
                    </a:path>
                  </a:pathLst>
                </a:custGeom>
                <a:solidFill>
                  <a:srgbClr val="A6BBB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404" name="Google Shape;404;p21"/>
              <p:cNvGrpSpPr/>
              <p:nvPr/>
            </p:nvGrpSpPr>
            <p:grpSpPr>
              <a:xfrm>
                <a:off x="8096630" y="1230388"/>
                <a:ext cx="195297" cy="195282"/>
                <a:chOff x="1305050" y="4150070"/>
                <a:chExt cx="148900" cy="148900"/>
              </a:xfrm>
            </p:grpSpPr>
            <p:sp>
              <p:nvSpPr>
                <p:cNvPr id="405" name="Google Shape;405;p21"/>
                <p:cNvSpPr/>
                <p:nvPr/>
              </p:nvSpPr>
              <p:spPr>
                <a:xfrm>
                  <a:off x="1366200" y="4150070"/>
                  <a:ext cx="26600" cy="148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64" h="5956" extrusionOk="0">
                      <a:moveTo>
                        <a:pt x="531" y="0"/>
                      </a:moveTo>
                      <a:cubicBezTo>
                        <a:pt x="238" y="0"/>
                        <a:pt x="0" y="1334"/>
                        <a:pt x="0" y="2978"/>
                      </a:cubicBezTo>
                      <a:cubicBezTo>
                        <a:pt x="0" y="4622"/>
                        <a:pt x="238" y="5956"/>
                        <a:pt x="531" y="5956"/>
                      </a:cubicBezTo>
                      <a:cubicBezTo>
                        <a:pt x="825" y="5956"/>
                        <a:pt x="1064" y="4622"/>
                        <a:pt x="1064" y="2978"/>
                      </a:cubicBezTo>
                      <a:cubicBezTo>
                        <a:pt x="1064" y="1334"/>
                        <a:pt x="825" y="0"/>
                        <a:pt x="531" y="0"/>
                      </a:cubicBezTo>
                      <a:close/>
                    </a:path>
                  </a:pathLst>
                </a:custGeom>
                <a:solidFill>
                  <a:srgbClr val="A6BBB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6" name="Google Shape;406;p21"/>
                <p:cNvSpPr/>
                <p:nvPr/>
              </p:nvSpPr>
              <p:spPr>
                <a:xfrm>
                  <a:off x="1305050" y="4211220"/>
                  <a:ext cx="148900" cy="26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56" h="1064" extrusionOk="0">
                      <a:moveTo>
                        <a:pt x="2977" y="1"/>
                      </a:moveTo>
                      <a:cubicBezTo>
                        <a:pt x="1333" y="1"/>
                        <a:pt x="0" y="239"/>
                        <a:pt x="0" y="533"/>
                      </a:cubicBezTo>
                      <a:cubicBezTo>
                        <a:pt x="0" y="826"/>
                        <a:pt x="1333" y="1064"/>
                        <a:pt x="2977" y="1064"/>
                      </a:cubicBezTo>
                      <a:cubicBezTo>
                        <a:pt x="4622" y="1064"/>
                        <a:pt x="5956" y="827"/>
                        <a:pt x="5956" y="533"/>
                      </a:cubicBezTo>
                      <a:cubicBezTo>
                        <a:pt x="5956" y="239"/>
                        <a:pt x="4622" y="1"/>
                        <a:pt x="2977" y="1"/>
                      </a:cubicBezTo>
                      <a:close/>
                    </a:path>
                  </a:pathLst>
                </a:custGeom>
                <a:solidFill>
                  <a:srgbClr val="A6BBB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407" name="Google Shape;407;p21"/>
              <p:cNvGrpSpPr/>
              <p:nvPr/>
            </p:nvGrpSpPr>
            <p:grpSpPr>
              <a:xfrm>
                <a:off x="7333155" y="743888"/>
                <a:ext cx="195297" cy="195282"/>
                <a:chOff x="1305050" y="4077300"/>
                <a:chExt cx="148900" cy="148900"/>
              </a:xfrm>
            </p:grpSpPr>
            <p:sp>
              <p:nvSpPr>
                <p:cNvPr id="408" name="Google Shape;408;p21"/>
                <p:cNvSpPr/>
                <p:nvPr/>
              </p:nvSpPr>
              <p:spPr>
                <a:xfrm>
                  <a:off x="1366200" y="4077300"/>
                  <a:ext cx="26600" cy="148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64" h="5956" extrusionOk="0">
                      <a:moveTo>
                        <a:pt x="531" y="0"/>
                      </a:moveTo>
                      <a:cubicBezTo>
                        <a:pt x="238" y="0"/>
                        <a:pt x="0" y="1334"/>
                        <a:pt x="0" y="2978"/>
                      </a:cubicBezTo>
                      <a:cubicBezTo>
                        <a:pt x="0" y="4622"/>
                        <a:pt x="238" y="5956"/>
                        <a:pt x="531" y="5956"/>
                      </a:cubicBezTo>
                      <a:cubicBezTo>
                        <a:pt x="825" y="5956"/>
                        <a:pt x="1064" y="4622"/>
                        <a:pt x="1064" y="2978"/>
                      </a:cubicBezTo>
                      <a:cubicBezTo>
                        <a:pt x="1064" y="1334"/>
                        <a:pt x="825" y="0"/>
                        <a:pt x="531" y="0"/>
                      </a:cubicBezTo>
                      <a:close/>
                    </a:path>
                  </a:pathLst>
                </a:custGeom>
                <a:solidFill>
                  <a:srgbClr val="A6BBB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9" name="Google Shape;409;p21"/>
                <p:cNvSpPr/>
                <p:nvPr/>
              </p:nvSpPr>
              <p:spPr>
                <a:xfrm>
                  <a:off x="1305050" y="4138450"/>
                  <a:ext cx="148900" cy="26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56" h="1064" extrusionOk="0">
                      <a:moveTo>
                        <a:pt x="2977" y="1"/>
                      </a:moveTo>
                      <a:cubicBezTo>
                        <a:pt x="1333" y="1"/>
                        <a:pt x="0" y="239"/>
                        <a:pt x="0" y="533"/>
                      </a:cubicBezTo>
                      <a:cubicBezTo>
                        <a:pt x="0" y="826"/>
                        <a:pt x="1333" y="1064"/>
                        <a:pt x="2977" y="1064"/>
                      </a:cubicBezTo>
                      <a:cubicBezTo>
                        <a:pt x="4622" y="1064"/>
                        <a:pt x="5956" y="827"/>
                        <a:pt x="5956" y="533"/>
                      </a:cubicBezTo>
                      <a:cubicBezTo>
                        <a:pt x="5956" y="239"/>
                        <a:pt x="4622" y="1"/>
                        <a:pt x="2977" y="1"/>
                      </a:cubicBezTo>
                      <a:close/>
                    </a:path>
                  </a:pathLst>
                </a:custGeom>
                <a:solidFill>
                  <a:srgbClr val="A6BBB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410" name="Google Shape;410;p21"/>
            <p:cNvGrpSpPr/>
            <p:nvPr/>
          </p:nvGrpSpPr>
          <p:grpSpPr>
            <a:xfrm>
              <a:off x="938815" y="974922"/>
              <a:ext cx="2999953" cy="4646677"/>
              <a:chOff x="-23797825" y="-11983662"/>
              <a:chExt cx="19255152" cy="29824628"/>
            </a:xfrm>
          </p:grpSpPr>
          <p:sp>
            <p:nvSpPr>
              <p:cNvPr id="411" name="Google Shape;411;p21"/>
              <p:cNvSpPr/>
              <p:nvPr/>
            </p:nvSpPr>
            <p:spPr>
              <a:xfrm>
                <a:off x="-19599099" y="7765488"/>
                <a:ext cx="13975603" cy="10075478"/>
              </a:xfrm>
              <a:custGeom>
                <a:avLst/>
                <a:gdLst/>
                <a:ahLst/>
                <a:cxnLst/>
                <a:rect l="l" t="t" r="r" b="b"/>
                <a:pathLst>
                  <a:path w="22887" h="16500" extrusionOk="0">
                    <a:moveTo>
                      <a:pt x="16468" y="1"/>
                    </a:moveTo>
                    <a:cubicBezTo>
                      <a:pt x="16468" y="1"/>
                      <a:pt x="3835" y="1996"/>
                      <a:pt x="2605" y="4080"/>
                    </a:cubicBezTo>
                    <a:cubicBezTo>
                      <a:pt x="1374" y="6163"/>
                      <a:pt x="1" y="16499"/>
                      <a:pt x="1" y="16499"/>
                    </a:cubicBezTo>
                    <a:lnTo>
                      <a:pt x="22887" y="16499"/>
                    </a:lnTo>
                    <a:cubicBezTo>
                      <a:pt x="22887" y="16499"/>
                      <a:pt x="21669" y="11955"/>
                      <a:pt x="19490" y="8338"/>
                    </a:cubicBezTo>
                    <a:cubicBezTo>
                      <a:pt x="17311" y="4725"/>
                      <a:pt x="16468" y="1"/>
                      <a:pt x="16468" y="1"/>
                    </a:cubicBezTo>
                    <a:close/>
                  </a:path>
                </a:pathLst>
              </a:custGeom>
              <a:solidFill>
                <a:srgbClr val="A6BBB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2" name="Google Shape;412;p21"/>
              <p:cNvSpPr/>
              <p:nvPr/>
            </p:nvSpPr>
            <p:spPr>
              <a:xfrm>
                <a:off x="-19324314" y="7766710"/>
                <a:ext cx="10057769" cy="8200217"/>
              </a:xfrm>
              <a:custGeom>
                <a:avLst/>
                <a:gdLst/>
                <a:ahLst/>
                <a:cxnLst/>
                <a:rect l="l" t="t" r="r" b="b"/>
                <a:pathLst>
                  <a:path w="16471" h="13429" extrusionOk="0">
                    <a:moveTo>
                      <a:pt x="16016" y="1"/>
                    </a:moveTo>
                    <a:cubicBezTo>
                      <a:pt x="16016" y="1"/>
                      <a:pt x="3387" y="1994"/>
                      <a:pt x="2155" y="4081"/>
                    </a:cubicBezTo>
                    <a:cubicBezTo>
                      <a:pt x="1359" y="5427"/>
                      <a:pt x="504" y="10206"/>
                      <a:pt x="1" y="13428"/>
                    </a:cubicBezTo>
                    <a:cubicBezTo>
                      <a:pt x="8058" y="12569"/>
                      <a:pt x="14987" y="3927"/>
                      <a:pt x="16471" y="1959"/>
                    </a:cubicBezTo>
                    <a:cubicBezTo>
                      <a:pt x="16160" y="785"/>
                      <a:pt x="16016" y="1"/>
                      <a:pt x="16016" y="1"/>
                    </a:cubicBezTo>
                    <a:close/>
                  </a:path>
                </a:pathLst>
              </a:custGeom>
              <a:solidFill>
                <a:srgbClr val="6F6F6F">
                  <a:alpha val="32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3" name="Google Shape;413;p21"/>
              <p:cNvSpPr/>
              <p:nvPr/>
            </p:nvSpPr>
            <p:spPr>
              <a:xfrm>
                <a:off x="-23797825" y="-11983662"/>
                <a:ext cx="18502851" cy="16850473"/>
              </a:xfrm>
              <a:custGeom>
                <a:avLst/>
                <a:gdLst/>
                <a:ahLst/>
                <a:cxnLst/>
                <a:rect l="l" t="t" r="r" b="b"/>
                <a:pathLst>
                  <a:path w="30301" h="27595" extrusionOk="0">
                    <a:moveTo>
                      <a:pt x="18248" y="0"/>
                    </a:moveTo>
                    <a:cubicBezTo>
                      <a:pt x="17658" y="0"/>
                      <a:pt x="17058" y="82"/>
                      <a:pt x="16460" y="244"/>
                    </a:cubicBezTo>
                    <a:cubicBezTo>
                      <a:pt x="12157" y="1417"/>
                      <a:pt x="11406" y="6607"/>
                      <a:pt x="11406" y="6607"/>
                    </a:cubicBezTo>
                    <a:cubicBezTo>
                      <a:pt x="11406" y="6607"/>
                      <a:pt x="10979" y="6474"/>
                      <a:pt x="10313" y="6474"/>
                    </a:cubicBezTo>
                    <a:cubicBezTo>
                      <a:pt x="9293" y="6474"/>
                      <a:pt x="7714" y="6787"/>
                      <a:pt x="6251" y="8371"/>
                    </a:cubicBezTo>
                    <a:cubicBezTo>
                      <a:pt x="3830" y="10994"/>
                      <a:pt x="4156" y="15497"/>
                      <a:pt x="4156" y="15497"/>
                    </a:cubicBezTo>
                    <a:cubicBezTo>
                      <a:pt x="4156" y="15497"/>
                      <a:pt x="0" y="15679"/>
                      <a:pt x="0" y="20704"/>
                    </a:cubicBezTo>
                    <a:cubicBezTo>
                      <a:pt x="0" y="25730"/>
                      <a:pt x="3882" y="27594"/>
                      <a:pt x="3882" y="27594"/>
                    </a:cubicBezTo>
                    <a:lnTo>
                      <a:pt x="28103" y="23230"/>
                    </a:lnTo>
                    <a:cubicBezTo>
                      <a:pt x="30301" y="20673"/>
                      <a:pt x="29607" y="17847"/>
                      <a:pt x="26808" y="16403"/>
                    </a:cubicBezTo>
                    <a:cubicBezTo>
                      <a:pt x="27622" y="15679"/>
                      <a:pt x="28975" y="11436"/>
                      <a:pt x="24914" y="9390"/>
                    </a:cubicBezTo>
                    <a:cubicBezTo>
                      <a:pt x="25148" y="3122"/>
                      <a:pt x="21900" y="0"/>
                      <a:pt x="18248" y="0"/>
                    </a:cubicBezTo>
                    <a:close/>
                  </a:path>
                </a:pathLst>
              </a:custGeom>
              <a:solidFill>
                <a:srgbClr val="4B474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4" name="Google Shape;414;p21"/>
              <p:cNvSpPr/>
              <p:nvPr/>
            </p:nvSpPr>
            <p:spPr>
              <a:xfrm>
                <a:off x="-20170043" y="-7334900"/>
                <a:ext cx="4707996" cy="8708266"/>
              </a:xfrm>
              <a:custGeom>
                <a:avLst/>
                <a:gdLst/>
                <a:ahLst/>
                <a:cxnLst/>
                <a:rect l="l" t="t" r="r" b="b"/>
                <a:pathLst>
                  <a:path w="7710" h="14261" extrusionOk="0">
                    <a:moveTo>
                      <a:pt x="7710" y="1"/>
                    </a:moveTo>
                    <a:cubicBezTo>
                      <a:pt x="7700" y="1"/>
                      <a:pt x="6650" y="13"/>
                      <a:pt x="5373" y="402"/>
                    </a:cubicBezTo>
                    <a:cubicBezTo>
                      <a:pt x="4625" y="629"/>
                      <a:pt x="3943" y="938"/>
                      <a:pt x="3352" y="1324"/>
                    </a:cubicBezTo>
                    <a:cubicBezTo>
                      <a:pt x="2615" y="1807"/>
                      <a:pt x="2014" y="2409"/>
                      <a:pt x="1570" y="3111"/>
                    </a:cubicBezTo>
                    <a:cubicBezTo>
                      <a:pt x="850" y="4248"/>
                      <a:pt x="523" y="5668"/>
                      <a:pt x="600" y="7329"/>
                    </a:cubicBezTo>
                    <a:cubicBezTo>
                      <a:pt x="696" y="9293"/>
                      <a:pt x="1357" y="11626"/>
                      <a:pt x="2570" y="14261"/>
                    </a:cubicBezTo>
                    <a:lnTo>
                      <a:pt x="2585" y="14253"/>
                    </a:lnTo>
                    <a:cubicBezTo>
                      <a:pt x="338" y="9363"/>
                      <a:pt x="1" y="5619"/>
                      <a:pt x="1586" y="3121"/>
                    </a:cubicBezTo>
                    <a:cubicBezTo>
                      <a:pt x="2591" y="1537"/>
                      <a:pt x="4205" y="778"/>
                      <a:pt x="5377" y="420"/>
                    </a:cubicBezTo>
                    <a:cubicBezTo>
                      <a:pt x="6652" y="31"/>
                      <a:pt x="7700" y="17"/>
                      <a:pt x="7710" y="17"/>
                    </a:cubicBezTo>
                    <a:lnTo>
                      <a:pt x="7710" y="1"/>
                    </a:lnTo>
                    <a:close/>
                  </a:path>
                </a:pathLst>
              </a:custGeom>
              <a:solidFill>
                <a:srgbClr val="BFB4B1"/>
              </a:solidFill>
              <a:ln w="9525" cap="flat" cmpd="sng">
                <a:solidFill>
                  <a:srgbClr val="BFB4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5" name="Google Shape;415;p21"/>
              <p:cNvSpPr/>
              <p:nvPr/>
            </p:nvSpPr>
            <p:spPr>
              <a:xfrm>
                <a:off x="-16224731" y="-10995045"/>
                <a:ext cx="6097190" cy="1545517"/>
              </a:xfrm>
              <a:custGeom>
                <a:avLst/>
                <a:gdLst/>
                <a:ahLst/>
                <a:cxnLst/>
                <a:rect l="l" t="t" r="r" b="b"/>
                <a:pathLst>
                  <a:path w="9985" h="2531" extrusionOk="0">
                    <a:moveTo>
                      <a:pt x="9973" y="0"/>
                    </a:moveTo>
                    <a:cubicBezTo>
                      <a:pt x="9964" y="10"/>
                      <a:pt x="9060" y="952"/>
                      <a:pt x="7387" y="1674"/>
                    </a:cubicBezTo>
                    <a:cubicBezTo>
                      <a:pt x="6392" y="2103"/>
                      <a:pt x="4989" y="2509"/>
                      <a:pt x="3234" y="2509"/>
                    </a:cubicBezTo>
                    <a:cubicBezTo>
                      <a:pt x="2263" y="2509"/>
                      <a:pt x="1184" y="2385"/>
                      <a:pt x="7" y="2071"/>
                    </a:cubicBezTo>
                    <a:lnTo>
                      <a:pt x="1" y="2089"/>
                    </a:lnTo>
                    <a:cubicBezTo>
                      <a:pt x="1106" y="2384"/>
                      <a:pt x="2196" y="2531"/>
                      <a:pt x="3252" y="2531"/>
                    </a:cubicBezTo>
                    <a:cubicBezTo>
                      <a:pt x="3591" y="2531"/>
                      <a:pt x="3929" y="2517"/>
                      <a:pt x="4262" y="2482"/>
                    </a:cubicBezTo>
                    <a:cubicBezTo>
                      <a:pt x="5357" y="2382"/>
                      <a:pt x="6411" y="2114"/>
                      <a:pt x="7395" y="1690"/>
                    </a:cubicBezTo>
                    <a:cubicBezTo>
                      <a:pt x="9070" y="966"/>
                      <a:pt x="9975" y="23"/>
                      <a:pt x="9985" y="12"/>
                    </a:cubicBezTo>
                    <a:lnTo>
                      <a:pt x="9973" y="0"/>
                    </a:lnTo>
                    <a:close/>
                  </a:path>
                </a:pathLst>
              </a:custGeom>
              <a:solidFill>
                <a:srgbClr val="BFB4B1"/>
              </a:solidFill>
              <a:ln w="9525" cap="flat" cmpd="sng">
                <a:solidFill>
                  <a:srgbClr val="BFB4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6" name="Google Shape;416;p21"/>
              <p:cNvSpPr/>
              <p:nvPr/>
            </p:nvSpPr>
            <p:spPr>
              <a:xfrm>
                <a:off x="-15557307" y="-11666132"/>
                <a:ext cx="4429546" cy="1026477"/>
              </a:xfrm>
              <a:custGeom>
                <a:avLst/>
                <a:gdLst/>
                <a:ahLst/>
                <a:cxnLst/>
                <a:rect l="l" t="t" r="r" b="b"/>
                <a:pathLst>
                  <a:path w="7254" h="1681" extrusionOk="0">
                    <a:moveTo>
                      <a:pt x="7243" y="1"/>
                    </a:moveTo>
                    <a:cubicBezTo>
                      <a:pt x="7235" y="9"/>
                      <a:pt x="6470" y="532"/>
                      <a:pt x="5203" y="989"/>
                    </a:cubicBezTo>
                    <a:cubicBezTo>
                      <a:pt x="4281" y="1317"/>
                      <a:pt x="2940" y="1662"/>
                      <a:pt x="1350" y="1662"/>
                    </a:cubicBezTo>
                    <a:cubicBezTo>
                      <a:pt x="918" y="1662"/>
                      <a:pt x="468" y="1636"/>
                      <a:pt x="2" y="1578"/>
                    </a:cubicBezTo>
                    <a:lnTo>
                      <a:pt x="0" y="1596"/>
                    </a:lnTo>
                    <a:cubicBezTo>
                      <a:pt x="450" y="1654"/>
                      <a:pt x="903" y="1680"/>
                      <a:pt x="1359" y="1680"/>
                    </a:cubicBezTo>
                    <a:cubicBezTo>
                      <a:pt x="1876" y="1680"/>
                      <a:pt x="2396" y="1645"/>
                      <a:pt x="2912" y="1574"/>
                    </a:cubicBezTo>
                    <a:cubicBezTo>
                      <a:pt x="3687" y="1465"/>
                      <a:pt x="4460" y="1271"/>
                      <a:pt x="5207" y="1007"/>
                    </a:cubicBezTo>
                    <a:cubicBezTo>
                      <a:pt x="6478" y="549"/>
                      <a:pt x="7245" y="21"/>
                      <a:pt x="7253" y="17"/>
                    </a:cubicBezTo>
                    <a:lnTo>
                      <a:pt x="7243" y="1"/>
                    </a:lnTo>
                    <a:close/>
                  </a:path>
                </a:pathLst>
              </a:custGeom>
              <a:solidFill>
                <a:srgbClr val="BFB4B1"/>
              </a:solidFill>
              <a:ln w="9525" cap="flat" cmpd="sng">
                <a:solidFill>
                  <a:srgbClr val="BFB4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7" name="Google Shape;417;p21"/>
              <p:cNvSpPr/>
              <p:nvPr/>
            </p:nvSpPr>
            <p:spPr>
              <a:xfrm>
                <a:off x="-18832142" y="-6412841"/>
                <a:ext cx="4874699" cy="8194722"/>
              </a:xfrm>
              <a:custGeom>
                <a:avLst/>
                <a:gdLst/>
                <a:ahLst/>
                <a:cxnLst/>
                <a:rect l="l" t="t" r="r" b="b"/>
                <a:pathLst>
                  <a:path w="7983" h="13420" extrusionOk="0">
                    <a:moveTo>
                      <a:pt x="7945" y="0"/>
                    </a:moveTo>
                    <a:cubicBezTo>
                      <a:pt x="7767" y="0"/>
                      <a:pt x="6973" y="16"/>
                      <a:pt x="5977" y="291"/>
                    </a:cubicBezTo>
                    <a:cubicBezTo>
                      <a:pt x="5314" y="473"/>
                      <a:pt x="4694" y="733"/>
                      <a:pt x="4132" y="1060"/>
                    </a:cubicBezTo>
                    <a:cubicBezTo>
                      <a:pt x="3428" y="1472"/>
                      <a:pt x="2814" y="1991"/>
                      <a:pt x="2307" y="2607"/>
                    </a:cubicBezTo>
                    <a:cubicBezTo>
                      <a:pt x="1443" y="3659"/>
                      <a:pt x="879" y="5007"/>
                      <a:pt x="629" y="6607"/>
                    </a:cubicBezTo>
                    <a:cubicBezTo>
                      <a:pt x="339" y="8510"/>
                      <a:pt x="490" y="10803"/>
                      <a:pt x="1079" y="13420"/>
                    </a:cubicBezTo>
                    <a:lnTo>
                      <a:pt x="1096" y="13412"/>
                    </a:lnTo>
                    <a:cubicBezTo>
                      <a:pt x="1" y="8571"/>
                      <a:pt x="414" y="4937"/>
                      <a:pt x="2323" y="2615"/>
                    </a:cubicBezTo>
                    <a:cubicBezTo>
                      <a:pt x="3467" y="1224"/>
                      <a:pt x="4944" y="594"/>
                      <a:pt x="5983" y="308"/>
                    </a:cubicBezTo>
                    <a:cubicBezTo>
                      <a:pt x="6977" y="35"/>
                      <a:pt x="7766" y="19"/>
                      <a:pt x="7944" y="19"/>
                    </a:cubicBezTo>
                    <a:cubicBezTo>
                      <a:pt x="7968" y="19"/>
                      <a:pt x="7981" y="19"/>
                      <a:pt x="7982" y="19"/>
                    </a:cubicBezTo>
                    <a:lnTo>
                      <a:pt x="7982" y="1"/>
                    </a:lnTo>
                    <a:cubicBezTo>
                      <a:pt x="7981" y="1"/>
                      <a:pt x="7968" y="0"/>
                      <a:pt x="7945" y="0"/>
                    </a:cubicBezTo>
                    <a:close/>
                  </a:path>
                </a:pathLst>
              </a:custGeom>
              <a:solidFill>
                <a:srgbClr val="BFB4B1"/>
              </a:solidFill>
              <a:ln w="9525" cap="flat" cmpd="sng">
                <a:solidFill>
                  <a:srgbClr val="BFB4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8" name="Google Shape;418;p21"/>
              <p:cNvSpPr/>
              <p:nvPr/>
            </p:nvSpPr>
            <p:spPr>
              <a:xfrm>
                <a:off x="-17700025" y="-5244697"/>
                <a:ext cx="3273614" cy="5683791"/>
              </a:xfrm>
              <a:custGeom>
                <a:avLst/>
                <a:gdLst/>
                <a:ahLst/>
                <a:cxnLst/>
                <a:rect l="l" t="t" r="r" b="b"/>
                <a:pathLst>
                  <a:path w="5361" h="9308" extrusionOk="0">
                    <a:moveTo>
                      <a:pt x="5359" y="1"/>
                    </a:moveTo>
                    <a:cubicBezTo>
                      <a:pt x="5357" y="5"/>
                      <a:pt x="5005" y="27"/>
                      <a:pt x="4493" y="199"/>
                    </a:cubicBezTo>
                    <a:cubicBezTo>
                      <a:pt x="4023" y="357"/>
                      <a:pt x="3315" y="676"/>
                      <a:pt x="2621" y="1300"/>
                    </a:cubicBezTo>
                    <a:cubicBezTo>
                      <a:pt x="1844" y="2002"/>
                      <a:pt x="1240" y="2936"/>
                      <a:pt x="829" y="4080"/>
                    </a:cubicBezTo>
                    <a:cubicBezTo>
                      <a:pt x="316" y="5510"/>
                      <a:pt x="103" y="7268"/>
                      <a:pt x="197" y="9308"/>
                    </a:cubicBezTo>
                    <a:lnTo>
                      <a:pt x="215" y="9305"/>
                    </a:lnTo>
                    <a:cubicBezTo>
                      <a:pt x="1" y="4692"/>
                      <a:pt x="1412" y="2413"/>
                      <a:pt x="2632" y="1314"/>
                    </a:cubicBezTo>
                    <a:cubicBezTo>
                      <a:pt x="3325" y="688"/>
                      <a:pt x="4029" y="373"/>
                      <a:pt x="4500" y="213"/>
                    </a:cubicBezTo>
                    <a:cubicBezTo>
                      <a:pt x="5009" y="46"/>
                      <a:pt x="5355" y="19"/>
                      <a:pt x="5361" y="19"/>
                    </a:cubicBezTo>
                    <a:lnTo>
                      <a:pt x="5359" y="1"/>
                    </a:lnTo>
                    <a:close/>
                  </a:path>
                </a:pathLst>
              </a:custGeom>
              <a:solidFill>
                <a:srgbClr val="BFB4B1"/>
              </a:solidFill>
              <a:ln w="9525" cap="flat" cmpd="sng">
                <a:solidFill>
                  <a:srgbClr val="BFB4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9" name="Google Shape;419;p21"/>
              <p:cNvSpPr/>
              <p:nvPr/>
            </p:nvSpPr>
            <p:spPr>
              <a:xfrm>
                <a:off x="-21266743" y="-2517602"/>
                <a:ext cx="1361105" cy="4490610"/>
              </a:xfrm>
              <a:custGeom>
                <a:avLst/>
                <a:gdLst/>
                <a:ahLst/>
                <a:cxnLst/>
                <a:rect l="l" t="t" r="r" b="b"/>
                <a:pathLst>
                  <a:path w="2229" h="7354" extrusionOk="0">
                    <a:moveTo>
                      <a:pt x="0" y="1"/>
                    </a:moveTo>
                    <a:cubicBezTo>
                      <a:pt x="0" y="9"/>
                      <a:pt x="17" y="817"/>
                      <a:pt x="297" y="2120"/>
                    </a:cubicBezTo>
                    <a:cubicBezTo>
                      <a:pt x="559" y="3325"/>
                      <a:pt x="1101" y="5210"/>
                      <a:pt x="2212" y="7354"/>
                    </a:cubicBezTo>
                    <a:lnTo>
                      <a:pt x="2228" y="7346"/>
                    </a:lnTo>
                    <a:cubicBezTo>
                      <a:pt x="1116" y="5206"/>
                      <a:pt x="573" y="3323"/>
                      <a:pt x="316" y="2118"/>
                    </a:cubicBezTo>
                    <a:cubicBezTo>
                      <a:pt x="37" y="813"/>
                      <a:pt x="19" y="9"/>
                      <a:pt x="19" y="1"/>
                    </a:cubicBezTo>
                    <a:close/>
                  </a:path>
                </a:pathLst>
              </a:custGeom>
              <a:solidFill>
                <a:srgbClr val="BFB4B1"/>
              </a:solidFill>
              <a:ln w="9525" cap="flat" cmpd="sng">
                <a:solidFill>
                  <a:srgbClr val="BFB4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0" name="Google Shape;420;p21"/>
              <p:cNvSpPr/>
              <p:nvPr/>
            </p:nvSpPr>
            <p:spPr>
              <a:xfrm>
                <a:off x="-22610751" y="-899420"/>
                <a:ext cx="1614519" cy="5481060"/>
              </a:xfrm>
              <a:custGeom>
                <a:avLst/>
                <a:gdLst/>
                <a:ahLst/>
                <a:cxnLst/>
                <a:rect l="l" t="t" r="r" b="b"/>
                <a:pathLst>
                  <a:path w="2644" h="8976" extrusionOk="0">
                    <a:moveTo>
                      <a:pt x="2631" y="0"/>
                    </a:moveTo>
                    <a:cubicBezTo>
                      <a:pt x="2627" y="0"/>
                      <a:pt x="2183" y="111"/>
                      <a:pt x="1676" y="422"/>
                    </a:cubicBezTo>
                    <a:cubicBezTo>
                      <a:pt x="1205" y="708"/>
                      <a:pt x="577" y="1236"/>
                      <a:pt x="270" y="2097"/>
                    </a:cubicBezTo>
                    <a:cubicBezTo>
                      <a:pt x="0" y="2856"/>
                      <a:pt x="12" y="3759"/>
                      <a:pt x="309" y="4776"/>
                    </a:cubicBezTo>
                    <a:cubicBezTo>
                      <a:pt x="669" y="6005"/>
                      <a:pt x="1447" y="7419"/>
                      <a:pt x="2627" y="8976"/>
                    </a:cubicBezTo>
                    <a:lnTo>
                      <a:pt x="2643" y="8961"/>
                    </a:lnTo>
                    <a:cubicBezTo>
                      <a:pt x="1465" y="7407"/>
                      <a:pt x="687" y="5995"/>
                      <a:pt x="329" y="4767"/>
                    </a:cubicBezTo>
                    <a:cubicBezTo>
                      <a:pt x="35" y="3755"/>
                      <a:pt x="23" y="2856"/>
                      <a:pt x="291" y="2101"/>
                    </a:cubicBezTo>
                    <a:cubicBezTo>
                      <a:pt x="595" y="1246"/>
                      <a:pt x="1217" y="725"/>
                      <a:pt x="1686" y="438"/>
                    </a:cubicBezTo>
                    <a:cubicBezTo>
                      <a:pt x="2191" y="127"/>
                      <a:pt x="2631" y="21"/>
                      <a:pt x="2637" y="19"/>
                    </a:cubicBezTo>
                    <a:lnTo>
                      <a:pt x="2631" y="0"/>
                    </a:lnTo>
                    <a:close/>
                  </a:path>
                </a:pathLst>
              </a:custGeom>
              <a:solidFill>
                <a:srgbClr val="BFB4B1"/>
              </a:solidFill>
              <a:ln w="9525" cap="flat" cmpd="sng">
                <a:solidFill>
                  <a:srgbClr val="BFB4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1" name="Google Shape;421;p21"/>
              <p:cNvSpPr/>
              <p:nvPr/>
            </p:nvSpPr>
            <p:spPr>
              <a:xfrm>
                <a:off x="-9669566" y="-6251634"/>
                <a:ext cx="1091205" cy="5360154"/>
              </a:xfrm>
              <a:custGeom>
                <a:avLst/>
                <a:gdLst/>
                <a:ahLst/>
                <a:cxnLst/>
                <a:rect l="l" t="t" r="r" b="b"/>
                <a:pathLst>
                  <a:path w="1787" h="8778" extrusionOk="0">
                    <a:moveTo>
                      <a:pt x="1771" y="1"/>
                    </a:moveTo>
                    <a:cubicBezTo>
                      <a:pt x="1766" y="13"/>
                      <a:pt x="1650" y="1306"/>
                      <a:pt x="1374" y="3024"/>
                    </a:cubicBezTo>
                    <a:cubicBezTo>
                      <a:pt x="1120" y="4610"/>
                      <a:pt x="676" y="6893"/>
                      <a:pt x="1" y="8769"/>
                    </a:cubicBezTo>
                    <a:lnTo>
                      <a:pt x="17" y="8778"/>
                    </a:lnTo>
                    <a:cubicBezTo>
                      <a:pt x="692" y="6901"/>
                      <a:pt x="1138" y="4614"/>
                      <a:pt x="1392" y="3026"/>
                    </a:cubicBezTo>
                    <a:cubicBezTo>
                      <a:pt x="1668" y="1308"/>
                      <a:pt x="1785" y="15"/>
                      <a:pt x="1787" y="3"/>
                    </a:cubicBezTo>
                    <a:lnTo>
                      <a:pt x="1771" y="1"/>
                    </a:lnTo>
                    <a:close/>
                  </a:path>
                </a:pathLst>
              </a:custGeom>
              <a:solidFill>
                <a:srgbClr val="EEECE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2" name="Google Shape;422;p21"/>
              <p:cNvSpPr/>
              <p:nvPr/>
            </p:nvSpPr>
            <p:spPr>
              <a:xfrm>
                <a:off x="-11215082" y="-7632279"/>
                <a:ext cx="1489949" cy="6608292"/>
              </a:xfrm>
              <a:custGeom>
                <a:avLst/>
                <a:gdLst/>
                <a:ahLst/>
                <a:cxnLst/>
                <a:rect l="l" t="t" r="r" b="b"/>
                <a:pathLst>
                  <a:path w="2440" h="10822" extrusionOk="0">
                    <a:moveTo>
                      <a:pt x="2276" y="1"/>
                    </a:moveTo>
                    <a:lnTo>
                      <a:pt x="2258" y="3"/>
                    </a:lnTo>
                    <a:cubicBezTo>
                      <a:pt x="2260" y="19"/>
                      <a:pt x="2421" y="1576"/>
                      <a:pt x="2225" y="3679"/>
                    </a:cubicBezTo>
                    <a:cubicBezTo>
                      <a:pt x="2043" y="5617"/>
                      <a:pt x="1511" y="8428"/>
                      <a:pt x="1" y="10812"/>
                    </a:cubicBezTo>
                    <a:lnTo>
                      <a:pt x="17" y="10822"/>
                    </a:lnTo>
                    <a:cubicBezTo>
                      <a:pt x="682" y="9768"/>
                      <a:pt x="1216" y="8543"/>
                      <a:pt x="1603" y="7182"/>
                    </a:cubicBezTo>
                    <a:cubicBezTo>
                      <a:pt x="1910" y="6094"/>
                      <a:pt x="2127" y="4913"/>
                      <a:pt x="2241" y="3679"/>
                    </a:cubicBezTo>
                    <a:cubicBezTo>
                      <a:pt x="2440" y="1576"/>
                      <a:pt x="2278" y="17"/>
                      <a:pt x="2276" y="1"/>
                    </a:cubicBezTo>
                    <a:close/>
                  </a:path>
                </a:pathLst>
              </a:custGeom>
              <a:solidFill>
                <a:srgbClr val="BFB4B1"/>
              </a:solidFill>
              <a:ln w="9525" cap="flat" cmpd="sng">
                <a:solidFill>
                  <a:srgbClr val="BFB4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3" name="Google Shape;423;p21"/>
              <p:cNvSpPr/>
              <p:nvPr/>
            </p:nvSpPr>
            <p:spPr>
              <a:xfrm>
                <a:off x="-9090684" y="-4754968"/>
                <a:ext cx="1203562" cy="3482451"/>
              </a:xfrm>
              <a:custGeom>
                <a:avLst/>
                <a:gdLst/>
                <a:ahLst/>
                <a:cxnLst/>
                <a:rect l="l" t="t" r="r" b="b"/>
                <a:pathLst>
                  <a:path w="1971" h="5703" extrusionOk="0">
                    <a:moveTo>
                      <a:pt x="530" y="1"/>
                    </a:moveTo>
                    <a:lnTo>
                      <a:pt x="520" y="15"/>
                    </a:lnTo>
                    <a:cubicBezTo>
                      <a:pt x="526" y="17"/>
                      <a:pt x="865" y="260"/>
                      <a:pt x="1205" y="686"/>
                    </a:cubicBezTo>
                    <a:cubicBezTo>
                      <a:pt x="1520" y="1077"/>
                      <a:pt x="1899" y="1705"/>
                      <a:pt x="1921" y="2482"/>
                    </a:cubicBezTo>
                    <a:cubicBezTo>
                      <a:pt x="1952" y="3563"/>
                      <a:pt x="1305" y="4639"/>
                      <a:pt x="0" y="5688"/>
                    </a:cubicBezTo>
                    <a:lnTo>
                      <a:pt x="14" y="5703"/>
                    </a:lnTo>
                    <a:cubicBezTo>
                      <a:pt x="1324" y="4649"/>
                      <a:pt x="1970" y="3567"/>
                      <a:pt x="1940" y="2486"/>
                    </a:cubicBezTo>
                    <a:cubicBezTo>
                      <a:pt x="1917" y="1703"/>
                      <a:pt x="1535" y="1069"/>
                      <a:pt x="1217" y="676"/>
                    </a:cubicBezTo>
                    <a:cubicBezTo>
                      <a:pt x="876" y="248"/>
                      <a:pt x="536" y="3"/>
                      <a:pt x="530" y="1"/>
                    </a:cubicBezTo>
                    <a:close/>
                  </a:path>
                </a:pathLst>
              </a:custGeom>
              <a:solidFill>
                <a:srgbClr val="BFB4B1"/>
              </a:solidFill>
              <a:ln w="9525" cap="flat" cmpd="sng">
                <a:solidFill>
                  <a:srgbClr val="BFB4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4" name="Google Shape;424;p21"/>
              <p:cNvSpPr/>
              <p:nvPr/>
            </p:nvSpPr>
            <p:spPr>
              <a:xfrm>
                <a:off x="-8686443" y="-914075"/>
                <a:ext cx="2079823" cy="2503604"/>
              </a:xfrm>
              <a:custGeom>
                <a:avLst/>
                <a:gdLst/>
                <a:ahLst/>
                <a:cxnLst/>
                <a:rect l="l" t="t" r="r" b="b"/>
                <a:pathLst>
                  <a:path w="3406" h="4100" extrusionOk="0">
                    <a:moveTo>
                      <a:pt x="416" y="0"/>
                    </a:moveTo>
                    <a:cubicBezTo>
                      <a:pt x="167" y="0"/>
                      <a:pt x="5" y="24"/>
                      <a:pt x="1" y="24"/>
                    </a:cubicBezTo>
                    <a:lnTo>
                      <a:pt x="3" y="43"/>
                    </a:lnTo>
                    <a:cubicBezTo>
                      <a:pt x="7" y="43"/>
                      <a:pt x="173" y="19"/>
                      <a:pt x="425" y="19"/>
                    </a:cubicBezTo>
                    <a:cubicBezTo>
                      <a:pt x="565" y="19"/>
                      <a:pt x="731" y="26"/>
                      <a:pt x="911" y="49"/>
                    </a:cubicBezTo>
                    <a:cubicBezTo>
                      <a:pt x="1378" y="108"/>
                      <a:pt x="2039" y="288"/>
                      <a:pt x="2528" y="796"/>
                    </a:cubicBezTo>
                    <a:cubicBezTo>
                      <a:pt x="3193" y="1487"/>
                      <a:pt x="3387" y="2596"/>
                      <a:pt x="3103" y="4096"/>
                    </a:cubicBezTo>
                    <a:lnTo>
                      <a:pt x="3121" y="4100"/>
                    </a:lnTo>
                    <a:cubicBezTo>
                      <a:pt x="3405" y="2594"/>
                      <a:pt x="3209" y="1477"/>
                      <a:pt x="2544" y="783"/>
                    </a:cubicBezTo>
                    <a:cubicBezTo>
                      <a:pt x="2049" y="270"/>
                      <a:pt x="1384" y="94"/>
                      <a:pt x="913" y="33"/>
                    </a:cubicBezTo>
                    <a:cubicBezTo>
                      <a:pt x="728" y="8"/>
                      <a:pt x="558" y="0"/>
                      <a:pt x="416" y="0"/>
                    </a:cubicBezTo>
                    <a:close/>
                  </a:path>
                </a:pathLst>
              </a:custGeom>
              <a:solidFill>
                <a:srgbClr val="BFB4B1"/>
              </a:solidFill>
              <a:ln w="9525" cap="flat" cmpd="sng">
                <a:solidFill>
                  <a:srgbClr val="BFB4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5" name="Google Shape;425;p21"/>
              <p:cNvSpPr/>
              <p:nvPr/>
            </p:nvSpPr>
            <p:spPr>
              <a:xfrm>
                <a:off x="-9869243" y="-1528984"/>
                <a:ext cx="4944312" cy="7462570"/>
              </a:xfrm>
              <a:custGeom>
                <a:avLst/>
                <a:gdLst/>
                <a:ahLst/>
                <a:cxnLst/>
                <a:rect l="l" t="t" r="r" b="b"/>
                <a:pathLst>
                  <a:path w="8097" h="12221" extrusionOk="0">
                    <a:moveTo>
                      <a:pt x="482" y="0"/>
                    </a:moveTo>
                    <a:cubicBezTo>
                      <a:pt x="452" y="0"/>
                      <a:pt x="436" y="2"/>
                      <a:pt x="436" y="2"/>
                    </a:cubicBezTo>
                    <a:cubicBezTo>
                      <a:pt x="0" y="1749"/>
                      <a:pt x="1146" y="12220"/>
                      <a:pt x="1146" y="12220"/>
                    </a:cubicBezTo>
                    <a:cubicBezTo>
                      <a:pt x="1146" y="12220"/>
                      <a:pt x="5058" y="11766"/>
                      <a:pt x="8096" y="9663"/>
                    </a:cubicBezTo>
                    <a:cubicBezTo>
                      <a:pt x="7705" y="8849"/>
                      <a:pt x="6380" y="6383"/>
                      <a:pt x="4215" y="3102"/>
                    </a:cubicBezTo>
                    <a:cubicBezTo>
                      <a:pt x="2261" y="147"/>
                      <a:pt x="760" y="0"/>
                      <a:pt x="482" y="0"/>
                    </a:cubicBezTo>
                    <a:close/>
                  </a:path>
                </a:pathLst>
              </a:custGeom>
              <a:solidFill>
                <a:srgbClr val="B6898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6" name="Google Shape;426;p21"/>
              <p:cNvSpPr/>
              <p:nvPr/>
            </p:nvSpPr>
            <p:spPr>
              <a:xfrm>
                <a:off x="-9779480" y="-1528984"/>
                <a:ext cx="3774946" cy="5738748"/>
              </a:xfrm>
              <a:custGeom>
                <a:avLst/>
                <a:gdLst/>
                <a:ahLst/>
                <a:cxnLst/>
                <a:rect l="l" t="t" r="r" b="b"/>
                <a:pathLst>
                  <a:path w="6182" h="9398" extrusionOk="0">
                    <a:moveTo>
                      <a:pt x="336" y="0"/>
                    </a:moveTo>
                    <a:cubicBezTo>
                      <a:pt x="305" y="0"/>
                      <a:pt x="289" y="2"/>
                      <a:pt x="289" y="2"/>
                    </a:cubicBezTo>
                    <a:cubicBezTo>
                      <a:pt x="1" y="1162"/>
                      <a:pt x="408" y="6165"/>
                      <a:pt x="713" y="9397"/>
                    </a:cubicBezTo>
                    <a:cubicBezTo>
                      <a:pt x="2380" y="6874"/>
                      <a:pt x="5095" y="6512"/>
                      <a:pt x="6181" y="6471"/>
                    </a:cubicBezTo>
                    <a:cubicBezTo>
                      <a:pt x="5605" y="5500"/>
                      <a:pt x="4899" y="4360"/>
                      <a:pt x="4068" y="3102"/>
                    </a:cubicBezTo>
                    <a:cubicBezTo>
                      <a:pt x="2116" y="147"/>
                      <a:pt x="614" y="0"/>
                      <a:pt x="336" y="0"/>
                    </a:cubicBezTo>
                    <a:close/>
                  </a:path>
                </a:pathLst>
              </a:custGeom>
              <a:solidFill>
                <a:srgbClr val="6F6F6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" name="Google Shape;427;p21"/>
              <p:cNvSpPr/>
              <p:nvPr/>
            </p:nvSpPr>
            <p:spPr>
              <a:xfrm>
                <a:off x="-19635127" y="-6406735"/>
                <a:ext cx="10941969" cy="18133417"/>
              </a:xfrm>
              <a:custGeom>
                <a:avLst/>
                <a:gdLst/>
                <a:ahLst/>
                <a:cxnLst/>
                <a:rect l="l" t="t" r="r" b="b"/>
                <a:pathLst>
                  <a:path w="17919" h="29696" extrusionOk="0">
                    <a:moveTo>
                      <a:pt x="8305" y="1"/>
                    </a:moveTo>
                    <a:cubicBezTo>
                      <a:pt x="8305" y="1"/>
                      <a:pt x="8262" y="5326"/>
                      <a:pt x="5643" y="7628"/>
                    </a:cubicBezTo>
                    <a:cubicBezTo>
                      <a:pt x="3026" y="9930"/>
                      <a:pt x="0" y="11824"/>
                      <a:pt x="0" y="11824"/>
                    </a:cubicBezTo>
                    <a:cubicBezTo>
                      <a:pt x="0" y="11824"/>
                      <a:pt x="3386" y="20174"/>
                      <a:pt x="3884" y="29695"/>
                    </a:cubicBezTo>
                    <a:lnTo>
                      <a:pt x="17919" y="22698"/>
                    </a:lnTo>
                    <a:cubicBezTo>
                      <a:pt x="17919" y="22698"/>
                      <a:pt x="17467" y="11957"/>
                      <a:pt x="16429" y="7986"/>
                    </a:cubicBezTo>
                    <a:cubicBezTo>
                      <a:pt x="12640" y="7804"/>
                      <a:pt x="10113" y="7626"/>
                      <a:pt x="11601" y="3248"/>
                    </a:cubicBezTo>
                    <a:cubicBezTo>
                      <a:pt x="11734" y="950"/>
                      <a:pt x="8305" y="1"/>
                      <a:pt x="8305" y="1"/>
                    </a:cubicBezTo>
                    <a:close/>
                  </a:path>
                </a:pathLst>
              </a:custGeom>
              <a:solidFill>
                <a:srgbClr val="B6898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8" name="Google Shape;428;p21"/>
              <p:cNvSpPr/>
              <p:nvPr/>
            </p:nvSpPr>
            <p:spPr>
              <a:xfrm>
                <a:off x="-19633906" y="-1618137"/>
                <a:ext cx="10940747" cy="13348481"/>
              </a:xfrm>
              <a:custGeom>
                <a:avLst/>
                <a:gdLst/>
                <a:ahLst/>
                <a:cxnLst/>
                <a:rect l="l" t="t" r="r" b="b"/>
                <a:pathLst>
                  <a:path w="17917" h="21860" extrusionOk="0">
                    <a:moveTo>
                      <a:pt x="14269" y="1"/>
                    </a:moveTo>
                    <a:lnTo>
                      <a:pt x="14269" y="1"/>
                    </a:lnTo>
                    <a:cubicBezTo>
                      <a:pt x="14617" y="1005"/>
                      <a:pt x="15525" y="4694"/>
                      <a:pt x="10842" y="6255"/>
                    </a:cubicBezTo>
                    <a:cubicBezTo>
                      <a:pt x="10072" y="6512"/>
                      <a:pt x="9334" y="6623"/>
                      <a:pt x="8633" y="6623"/>
                    </a:cubicBezTo>
                    <a:cubicBezTo>
                      <a:pt x="5070" y="6623"/>
                      <a:pt x="2474" y="3773"/>
                      <a:pt x="1717" y="2837"/>
                    </a:cubicBezTo>
                    <a:cubicBezTo>
                      <a:pt x="702" y="3549"/>
                      <a:pt x="0" y="3988"/>
                      <a:pt x="0" y="3988"/>
                    </a:cubicBezTo>
                    <a:cubicBezTo>
                      <a:pt x="0" y="3988"/>
                      <a:pt x="3384" y="12336"/>
                      <a:pt x="3882" y="21860"/>
                    </a:cubicBezTo>
                    <a:lnTo>
                      <a:pt x="17917" y="14863"/>
                    </a:lnTo>
                    <a:cubicBezTo>
                      <a:pt x="17917" y="14863"/>
                      <a:pt x="17462" y="4121"/>
                      <a:pt x="16427" y="148"/>
                    </a:cubicBezTo>
                    <a:cubicBezTo>
                      <a:pt x="15646" y="113"/>
                      <a:pt x="14919" y="75"/>
                      <a:pt x="14269" y="1"/>
                    </a:cubicBezTo>
                    <a:close/>
                  </a:path>
                </a:pathLst>
              </a:custGeom>
              <a:solidFill>
                <a:srgbClr val="A6BBB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9" name="Google Shape;429;p21"/>
              <p:cNvSpPr/>
              <p:nvPr/>
            </p:nvSpPr>
            <p:spPr>
              <a:xfrm>
                <a:off x="-9469277" y="2584863"/>
                <a:ext cx="2317970" cy="3348722"/>
              </a:xfrm>
              <a:custGeom>
                <a:avLst/>
                <a:gdLst/>
                <a:ahLst/>
                <a:cxnLst/>
                <a:rect l="l" t="t" r="r" b="b"/>
                <a:pathLst>
                  <a:path w="3796" h="5484" extrusionOk="0">
                    <a:moveTo>
                      <a:pt x="2099" y="0"/>
                    </a:moveTo>
                    <a:lnTo>
                      <a:pt x="0" y="391"/>
                    </a:lnTo>
                    <a:cubicBezTo>
                      <a:pt x="227" y="3084"/>
                      <a:pt x="487" y="5483"/>
                      <a:pt x="487" y="5483"/>
                    </a:cubicBezTo>
                    <a:cubicBezTo>
                      <a:pt x="487" y="5483"/>
                      <a:pt x="1682" y="5344"/>
                      <a:pt x="3265" y="4866"/>
                    </a:cubicBezTo>
                    <a:cubicBezTo>
                      <a:pt x="3488" y="4553"/>
                      <a:pt x="3795" y="4197"/>
                      <a:pt x="3738" y="3781"/>
                    </a:cubicBezTo>
                    <a:cubicBezTo>
                      <a:pt x="3290" y="504"/>
                      <a:pt x="2099" y="0"/>
                      <a:pt x="2099" y="0"/>
                    </a:cubicBezTo>
                    <a:close/>
                  </a:path>
                </a:pathLst>
              </a:custGeom>
              <a:solidFill>
                <a:srgbClr val="6F6F6F">
                  <a:alpha val="32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0" name="Google Shape;430;p21"/>
              <p:cNvSpPr/>
              <p:nvPr/>
            </p:nvSpPr>
            <p:spPr>
              <a:xfrm>
                <a:off x="-22859890" y="814632"/>
                <a:ext cx="14167953" cy="13239788"/>
              </a:xfrm>
              <a:custGeom>
                <a:avLst/>
                <a:gdLst/>
                <a:ahLst/>
                <a:cxnLst/>
                <a:rect l="l" t="t" r="r" b="b"/>
                <a:pathLst>
                  <a:path w="23202" h="21682" extrusionOk="0">
                    <a:moveTo>
                      <a:pt x="5281" y="0"/>
                    </a:moveTo>
                    <a:cubicBezTo>
                      <a:pt x="5281" y="0"/>
                      <a:pt x="1" y="2662"/>
                      <a:pt x="1220" y="11194"/>
                    </a:cubicBezTo>
                    <a:cubicBezTo>
                      <a:pt x="2442" y="19723"/>
                      <a:pt x="5419" y="21440"/>
                      <a:pt x="6503" y="21665"/>
                    </a:cubicBezTo>
                    <a:cubicBezTo>
                      <a:pt x="6557" y="21676"/>
                      <a:pt x="6623" y="21682"/>
                      <a:pt x="6701" y="21682"/>
                    </a:cubicBezTo>
                    <a:cubicBezTo>
                      <a:pt x="8180" y="21682"/>
                      <a:pt x="13816" y="19655"/>
                      <a:pt x="18191" y="15752"/>
                    </a:cubicBezTo>
                    <a:cubicBezTo>
                      <a:pt x="22794" y="11646"/>
                      <a:pt x="23202" y="10879"/>
                      <a:pt x="23202" y="10879"/>
                    </a:cubicBezTo>
                    <a:lnTo>
                      <a:pt x="23202" y="10879"/>
                    </a:lnTo>
                    <a:lnTo>
                      <a:pt x="8776" y="13737"/>
                    </a:lnTo>
                    <a:cubicBezTo>
                      <a:pt x="8776" y="13737"/>
                      <a:pt x="8776" y="13737"/>
                      <a:pt x="8776" y="13737"/>
                    </a:cubicBezTo>
                    <a:cubicBezTo>
                      <a:pt x="8774" y="13737"/>
                      <a:pt x="7630" y="2439"/>
                      <a:pt x="5281" y="0"/>
                    </a:cubicBezTo>
                    <a:close/>
                  </a:path>
                </a:pathLst>
              </a:custGeom>
              <a:solidFill>
                <a:srgbClr val="B6898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1" name="Google Shape;431;p21"/>
              <p:cNvSpPr/>
              <p:nvPr/>
            </p:nvSpPr>
            <p:spPr>
              <a:xfrm>
                <a:off x="-20635958" y="11975815"/>
                <a:ext cx="3243693" cy="2077380"/>
              </a:xfrm>
              <a:custGeom>
                <a:avLst/>
                <a:gdLst/>
                <a:ahLst/>
                <a:cxnLst/>
                <a:rect l="l" t="t" r="r" b="b"/>
                <a:pathLst>
                  <a:path w="5312" h="3402" extrusionOk="0">
                    <a:moveTo>
                      <a:pt x="2151" y="1"/>
                    </a:moveTo>
                    <a:cubicBezTo>
                      <a:pt x="1320" y="1"/>
                      <a:pt x="565" y="320"/>
                      <a:pt x="1" y="842"/>
                    </a:cubicBezTo>
                    <a:cubicBezTo>
                      <a:pt x="1124" y="2701"/>
                      <a:pt x="2272" y="3264"/>
                      <a:pt x="2861" y="3385"/>
                    </a:cubicBezTo>
                    <a:cubicBezTo>
                      <a:pt x="2915" y="3396"/>
                      <a:pt x="2981" y="3401"/>
                      <a:pt x="3058" y="3401"/>
                    </a:cubicBezTo>
                    <a:cubicBezTo>
                      <a:pt x="3494" y="3401"/>
                      <a:pt x="4291" y="3225"/>
                      <a:pt x="5312" y="2875"/>
                    </a:cubicBezTo>
                    <a:cubicBezTo>
                      <a:pt x="5163" y="1263"/>
                      <a:pt x="3804" y="1"/>
                      <a:pt x="2151" y="1"/>
                    </a:cubicBezTo>
                    <a:close/>
                  </a:path>
                </a:pathLst>
              </a:custGeom>
              <a:solidFill>
                <a:srgbClr val="6F6F6F">
                  <a:alpha val="32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2" name="Google Shape;432;p21"/>
              <p:cNvSpPr/>
              <p:nvPr/>
            </p:nvSpPr>
            <p:spPr>
              <a:xfrm>
                <a:off x="-22859890" y="814632"/>
                <a:ext cx="5266727" cy="9182729"/>
              </a:xfrm>
              <a:custGeom>
                <a:avLst/>
                <a:gdLst/>
                <a:ahLst/>
                <a:cxnLst/>
                <a:rect l="l" t="t" r="r" b="b"/>
                <a:pathLst>
                  <a:path w="8625" h="15038" extrusionOk="0">
                    <a:moveTo>
                      <a:pt x="5281" y="0"/>
                    </a:moveTo>
                    <a:cubicBezTo>
                      <a:pt x="5281" y="0"/>
                      <a:pt x="1" y="2662"/>
                      <a:pt x="1220" y="11194"/>
                    </a:cubicBezTo>
                    <a:cubicBezTo>
                      <a:pt x="1431" y="12671"/>
                      <a:pt x="1695" y="13941"/>
                      <a:pt x="1994" y="15038"/>
                    </a:cubicBezTo>
                    <a:cubicBezTo>
                      <a:pt x="3823" y="13012"/>
                      <a:pt x="7276" y="12550"/>
                      <a:pt x="8624" y="12446"/>
                    </a:cubicBezTo>
                    <a:cubicBezTo>
                      <a:pt x="8242" y="9405"/>
                      <a:pt x="7139" y="1930"/>
                      <a:pt x="5281" y="0"/>
                    </a:cubicBezTo>
                    <a:close/>
                  </a:path>
                </a:pathLst>
              </a:custGeom>
              <a:solidFill>
                <a:srgbClr val="6F6F6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3" name="Google Shape;433;p21"/>
              <p:cNvSpPr/>
              <p:nvPr/>
            </p:nvSpPr>
            <p:spPr>
              <a:xfrm>
                <a:off x="-19599099" y="5274709"/>
                <a:ext cx="10905941" cy="4980950"/>
              </a:xfrm>
              <a:custGeom>
                <a:avLst/>
                <a:gdLst/>
                <a:ahLst/>
                <a:cxnLst/>
                <a:rect l="l" t="t" r="r" b="b"/>
                <a:pathLst>
                  <a:path w="17860" h="8157" extrusionOk="0">
                    <a:moveTo>
                      <a:pt x="1901" y="0"/>
                    </a:moveTo>
                    <a:lnTo>
                      <a:pt x="1" y="3384"/>
                    </a:lnTo>
                    <a:cubicBezTo>
                      <a:pt x="1" y="3384"/>
                      <a:pt x="590" y="7269"/>
                      <a:pt x="4530" y="8039"/>
                    </a:cubicBezTo>
                    <a:cubicBezTo>
                      <a:pt x="4964" y="8120"/>
                      <a:pt x="5380" y="8156"/>
                      <a:pt x="5779" y="8156"/>
                    </a:cubicBezTo>
                    <a:cubicBezTo>
                      <a:pt x="8260" y="8156"/>
                      <a:pt x="10091" y="6778"/>
                      <a:pt x="11540" y="6492"/>
                    </a:cubicBezTo>
                    <a:cubicBezTo>
                      <a:pt x="12483" y="6304"/>
                      <a:pt x="14222" y="6099"/>
                      <a:pt x="15568" y="5960"/>
                    </a:cubicBezTo>
                    <a:cubicBezTo>
                      <a:pt x="17628" y="4006"/>
                      <a:pt x="17860" y="3573"/>
                      <a:pt x="17860" y="3572"/>
                    </a:cubicBezTo>
                    <a:lnTo>
                      <a:pt x="17860" y="3572"/>
                    </a:lnTo>
                    <a:lnTo>
                      <a:pt x="3434" y="6435"/>
                    </a:lnTo>
                    <a:cubicBezTo>
                      <a:pt x="3434" y="6435"/>
                      <a:pt x="3123" y="3374"/>
                      <a:pt x="2495" y="96"/>
                    </a:cubicBezTo>
                    <a:lnTo>
                      <a:pt x="1901" y="0"/>
                    </a:lnTo>
                    <a:close/>
                  </a:path>
                </a:pathLst>
              </a:custGeom>
              <a:solidFill>
                <a:srgbClr val="6F6F6F">
                  <a:alpha val="32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4" name="Google Shape;434;p21"/>
              <p:cNvSpPr/>
              <p:nvPr/>
            </p:nvSpPr>
            <p:spPr>
              <a:xfrm>
                <a:off x="-14053313" y="-4882590"/>
                <a:ext cx="1500941" cy="1939987"/>
              </a:xfrm>
              <a:custGeom>
                <a:avLst/>
                <a:gdLst/>
                <a:ahLst/>
                <a:cxnLst/>
                <a:rect l="l" t="t" r="r" b="b"/>
                <a:pathLst>
                  <a:path w="2458" h="3177" extrusionOk="0">
                    <a:moveTo>
                      <a:pt x="1" y="1"/>
                    </a:moveTo>
                    <a:cubicBezTo>
                      <a:pt x="1" y="1"/>
                      <a:pt x="250" y="1979"/>
                      <a:pt x="2038" y="3176"/>
                    </a:cubicBezTo>
                    <a:cubicBezTo>
                      <a:pt x="1987" y="2558"/>
                      <a:pt x="2112" y="1771"/>
                      <a:pt x="2458" y="756"/>
                    </a:cubicBezTo>
                    <a:lnTo>
                      <a:pt x="2458" y="725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6F6F6F">
                  <a:alpha val="32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5" name="Google Shape;435;p21"/>
              <p:cNvSpPr/>
              <p:nvPr/>
            </p:nvSpPr>
            <p:spPr>
              <a:xfrm>
                <a:off x="-14646851" y="-9463573"/>
                <a:ext cx="5485334" cy="6291372"/>
              </a:xfrm>
              <a:custGeom>
                <a:avLst/>
                <a:gdLst/>
                <a:ahLst/>
                <a:cxnLst/>
                <a:rect l="l" t="t" r="r" b="b"/>
                <a:pathLst>
                  <a:path w="8983" h="10303" extrusionOk="0">
                    <a:moveTo>
                      <a:pt x="8080" y="0"/>
                    </a:moveTo>
                    <a:cubicBezTo>
                      <a:pt x="6921" y="2093"/>
                      <a:pt x="3473" y="2266"/>
                      <a:pt x="2319" y="2266"/>
                    </a:cubicBezTo>
                    <a:cubicBezTo>
                      <a:pt x="2090" y="2266"/>
                      <a:pt x="1952" y="2259"/>
                      <a:pt x="1939" y="2259"/>
                    </a:cubicBezTo>
                    <a:cubicBezTo>
                      <a:pt x="1939" y="2259"/>
                      <a:pt x="1938" y="2259"/>
                      <a:pt x="1938" y="2259"/>
                    </a:cubicBezTo>
                    <a:lnTo>
                      <a:pt x="361" y="3069"/>
                    </a:lnTo>
                    <a:cubicBezTo>
                      <a:pt x="361" y="3069"/>
                      <a:pt x="271" y="3657"/>
                      <a:pt x="136" y="5011"/>
                    </a:cubicBezTo>
                    <a:cubicBezTo>
                      <a:pt x="1" y="6365"/>
                      <a:pt x="1310" y="8217"/>
                      <a:pt x="2302" y="9027"/>
                    </a:cubicBezTo>
                    <a:cubicBezTo>
                      <a:pt x="3066" y="9652"/>
                      <a:pt x="3937" y="10303"/>
                      <a:pt x="4710" y="10303"/>
                    </a:cubicBezTo>
                    <a:cubicBezTo>
                      <a:pt x="4941" y="10303"/>
                      <a:pt x="5163" y="10244"/>
                      <a:pt x="5371" y="10109"/>
                    </a:cubicBezTo>
                    <a:cubicBezTo>
                      <a:pt x="6274" y="9524"/>
                      <a:pt x="7176" y="7448"/>
                      <a:pt x="8080" y="5011"/>
                    </a:cubicBezTo>
                    <a:cubicBezTo>
                      <a:pt x="8982" y="2572"/>
                      <a:pt x="8080" y="0"/>
                      <a:pt x="8080" y="0"/>
                    </a:cubicBezTo>
                    <a:close/>
                  </a:path>
                </a:pathLst>
              </a:custGeom>
              <a:solidFill>
                <a:srgbClr val="B6898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6" name="Google Shape;436;p21"/>
              <p:cNvSpPr/>
              <p:nvPr/>
            </p:nvSpPr>
            <p:spPr>
              <a:xfrm>
                <a:off x="-15693479" y="-7947977"/>
                <a:ext cx="1543685" cy="1847171"/>
              </a:xfrm>
              <a:custGeom>
                <a:avLst/>
                <a:gdLst/>
                <a:ahLst/>
                <a:cxnLst/>
                <a:rect l="l" t="t" r="r" b="b"/>
                <a:pathLst>
                  <a:path w="2528" h="3025" extrusionOk="0">
                    <a:moveTo>
                      <a:pt x="1265" y="0"/>
                    </a:moveTo>
                    <a:cubicBezTo>
                      <a:pt x="567" y="0"/>
                      <a:pt x="0" y="677"/>
                      <a:pt x="0" y="1512"/>
                    </a:cubicBezTo>
                    <a:cubicBezTo>
                      <a:pt x="0" y="2347"/>
                      <a:pt x="567" y="3024"/>
                      <a:pt x="1265" y="3024"/>
                    </a:cubicBezTo>
                    <a:cubicBezTo>
                      <a:pt x="1962" y="3024"/>
                      <a:pt x="2527" y="2347"/>
                      <a:pt x="2527" y="1512"/>
                    </a:cubicBezTo>
                    <a:cubicBezTo>
                      <a:pt x="2527" y="677"/>
                      <a:pt x="1962" y="0"/>
                      <a:pt x="1265" y="0"/>
                    </a:cubicBezTo>
                    <a:close/>
                  </a:path>
                </a:pathLst>
              </a:custGeom>
              <a:solidFill>
                <a:srgbClr val="B6898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7" name="Google Shape;437;p21"/>
              <p:cNvSpPr/>
              <p:nvPr/>
            </p:nvSpPr>
            <p:spPr>
              <a:xfrm>
                <a:off x="-21866387" y="7760603"/>
                <a:ext cx="3729759" cy="1332406"/>
              </a:xfrm>
              <a:custGeom>
                <a:avLst/>
                <a:gdLst/>
                <a:ahLst/>
                <a:cxnLst/>
                <a:rect l="l" t="t" r="r" b="b"/>
                <a:pathLst>
                  <a:path w="6108" h="2182" extrusionOk="0">
                    <a:moveTo>
                      <a:pt x="6013" y="0"/>
                    </a:moveTo>
                    <a:cubicBezTo>
                      <a:pt x="5300" y="0"/>
                      <a:pt x="4547" y="110"/>
                      <a:pt x="3777" y="326"/>
                    </a:cubicBezTo>
                    <a:cubicBezTo>
                      <a:pt x="3137" y="506"/>
                      <a:pt x="2482" y="756"/>
                      <a:pt x="1832" y="1073"/>
                    </a:cubicBezTo>
                    <a:cubicBezTo>
                      <a:pt x="727" y="1613"/>
                      <a:pt x="9" y="2165"/>
                      <a:pt x="0" y="2169"/>
                    </a:cubicBezTo>
                    <a:lnTo>
                      <a:pt x="11" y="2182"/>
                    </a:lnTo>
                    <a:cubicBezTo>
                      <a:pt x="19" y="2178"/>
                      <a:pt x="735" y="1625"/>
                      <a:pt x="1838" y="1089"/>
                    </a:cubicBezTo>
                    <a:cubicBezTo>
                      <a:pt x="2843" y="599"/>
                      <a:pt x="4383" y="17"/>
                      <a:pt x="6039" y="17"/>
                    </a:cubicBezTo>
                    <a:cubicBezTo>
                      <a:pt x="6062" y="17"/>
                      <a:pt x="6085" y="17"/>
                      <a:pt x="6108" y="17"/>
                    </a:cubicBezTo>
                    <a:lnTo>
                      <a:pt x="6108" y="1"/>
                    </a:lnTo>
                    <a:cubicBezTo>
                      <a:pt x="6076" y="0"/>
                      <a:pt x="6045" y="0"/>
                      <a:pt x="6013" y="0"/>
                    </a:cubicBezTo>
                    <a:close/>
                  </a:path>
                </a:pathLst>
              </a:custGeom>
              <a:solidFill>
                <a:srgbClr val="EEECE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8" name="Google Shape;438;p21"/>
              <p:cNvSpPr/>
              <p:nvPr/>
            </p:nvSpPr>
            <p:spPr>
              <a:xfrm>
                <a:off x="-11067309" y="-5937767"/>
                <a:ext cx="671699" cy="1172419"/>
              </a:xfrm>
              <a:custGeom>
                <a:avLst/>
                <a:gdLst/>
                <a:ahLst/>
                <a:cxnLst/>
                <a:rect l="l" t="t" r="r" b="b"/>
                <a:pathLst>
                  <a:path w="1100" h="1920" extrusionOk="0">
                    <a:moveTo>
                      <a:pt x="1081" y="0"/>
                    </a:moveTo>
                    <a:cubicBezTo>
                      <a:pt x="1077" y="14"/>
                      <a:pt x="684" y="1371"/>
                      <a:pt x="588" y="1878"/>
                    </a:cubicBezTo>
                    <a:lnTo>
                      <a:pt x="15" y="1215"/>
                    </a:lnTo>
                    <a:lnTo>
                      <a:pt x="0" y="1228"/>
                    </a:lnTo>
                    <a:lnTo>
                      <a:pt x="598" y="1919"/>
                    </a:lnTo>
                    <a:lnTo>
                      <a:pt x="604" y="1901"/>
                    </a:lnTo>
                    <a:cubicBezTo>
                      <a:pt x="692" y="1410"/>
                      <a:pt x="1095" y="21"/>
                      <a:pt x="1099" y="6"/>
                    </a:cubicBezTo>
                    <a:lnTo>
                      <a:pt x="1081" y="0"/>
                    </a:lnTo>
                    <a:close/>
                  </a:path>
                </a:pathLst>
              </a:custGeom>
              <a:solidFill>
                <a:srgbClr val="4B4747"/>
              </a:solidFill>
              <a:ln w="9525" cap="flat" cmpd="sng">
                <a:solidFill>
                  <a:srgbClr val="4B474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9" name="Google Shape;439;p21"/>
              <p:cNvSpPr/>
              <p:nvPr/>
            </p:nvSpPr>
            <p:spPr>
              <a:xfrm>
                <a:off x="-11590623" y="-4451482"/>
                <a:ext cx="462861" cy="244254"/>
              </a:xfrm>
              <a:custGeom>
                <a:avLst/>
                <a:gdLst/>
                <a:ahLst/>
                <a:cxnLst/>
                <a:rect l="l" t="t" r="r" b="b"/>
                <a:pathLst>
                  <a:path w="758" h="400" extrusionOk="0">
                    <a:moveTo>
                      <a:pt x="6" y="1"/>
                    </a:moveTo>
                    <a:lnTo>
                      <a:pt x="0" y="7"/>
                    </a:lnTo>
                    <a:cubicBezTo>
                      <a:pt x="6" y="9"/>
                      <a:pt x="405" y="124"/>
                      <a:pt x="749" y="400"/>
                    </a:cubicBezTo>
                    <a:lnTo>
                      <a:pt x="757" y="396"/>
                    </a:lnTo>
                    <a:cubicBezTo>
                      <a:pt x="411" y="119"/>
                      <a:pt x="10" y="5"/>
                      <a:pt x="6" y="1"/>
                    </a:cubicBezTo>
                    <a:close/>
                  </a:path>
                </a:pathLst>
              </a:custGeom>
              <a:solidFill>
                <a:srgbClr val="4B4747"/>
              </a:solidFill>
              <a:ln w="9525" cap="flat" cmpd="sng">
                <a:solidFill>
                  <a:srgbClr val="4B474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0" name="Google Shape;440;p21"/>
              <p:cNvSpPr/>
              <p:nvPr/>
            </p:nvSpPr>
            <p:spPr>
              <a:xfrm>
                <a:off x="-12406431" y="-7010653"/>
                <a:ext cx="1309812" cy="577050"/>
              </a:xfrm>
              <a:custGeom>
                <a:avLst/>
                <a:gdLst/>
                <a:ahLst/>
                <a:cxnLst/>
                <a:rect l="l" t="t" r="r" b="b"/>
                <a:pathLst>
                  <a:path w="2145" h="945" extrusionOk="0">
                    <a:moveTo>
                      <a:pt x="442" y="0"/>
                    </a:moveTo>
                    <a:cubicBezTo>
                      <a:pt x="292" y="0"/>
                      <a:pt x="143" y="16"/>
                      <a:pt x="0" y="49"/>
                    </a:cubicBezTo>
                    <a:cubicBezTo>
                      <a:pt x="141" y="100"/>
                      <a:pt x="293" y="135"/>
                      <a:pt x="434" y="178"/>
                    </a:cubicBezTo>
                    <a:cubicBezTo>
                      <a:pt x="1046" y="345"/>
                      <a:pt x="1619" y="581"/>
                      <a:pt x="2144" y="945"/>
                    </a:cubicBezTo>
                    <a:cubicBezTo>
                      <a:pt x="1833" y="330"/>
                      <a:pt x="1123" y="0"/>
                      <a:pt x="442" y="0"/>
                    </a:cubicBezTo>
                    <a:close/>
                  </a:path>
                </a:pathLst>
              </a:custGeom>
              <a:solidFill>
                <a:srgbClr val="4B474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1" name="Google Shape;441;p21"/>
              <p:cNvSpPr/>
              <p:nvPr/>
            </p:nvSpPr>
            <p:spPr>
              <a:xfrm>
                <a:off x="-9022293" y="1776382"/>
                <a:ext cx="2630616" cy="810313"/>
              </a:xfrm>
              <a:custGeom>
                <a:avLst/>
                <a:gdLst/>
                <a:ahLst/>
                <a:cxnLst/>
                <a:rect l="l" t="t" r="r" b="b"/>
                <a:pathLst>
                  <a:path w="4308" h="1327" extrusionOk="0">
                    <a:moveTo>
                      <a:pt x="4305" y="1"/>
                    </a:moveTo>
                    <a:cubicBezTo>
                      <a:pt x="4297" y="1"/>
                      <a:pt x="3497" y="50"/>
                      <a:pt x="2570" y="236"/>
                    </a:cubicBezTo>
                    <a:cubicBezTo>
                      <a:pt x="1715" y="408"/>
                      <a:pt x="575" y="733"/>
                      <a:pt x="1" y="1316"/>
                    </a:cubicBezTo>
                    <a:lnTo>
                      <a:pt x="11" y="1326"/>
                    </a:lnTo>
                    <a:cubicBezTo>
                      <a:pt x="584" y="747"/>
                      <a:pt x="1719" y="420"/>
                      <a:pt x="2576" y="252"/>
                    </a:cubicBezTo>
                    <a:cubicBezTo>
                      <a:pt x="3499" y="64"/>
                      <a:pt x="4299" y="17"/>
                      <a:pt x="4307" y="17"/>
                    </a:cubicBezTo>
                    <a:lnTo>
                      <a:pt x="4305" y="1"/>
                    </a:lnTo>
                    <a:close/>
                  </a:path>
                </a:pathLst>
              </a:custGeom>
              <a:solidFill>
                <a:srgbClr val="EEECE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2" name="Google Shape;442;p21"/>
              <p:cNvSpPr/>
              <p:nvPr/>
            </p:nvSpPr>
            <p:spPr>
              <a:xfrm>
                <a:off x="-10236845" y="-6234536"/>
                <a:ext cx="475685" cy="87931"/>
              </a:xfrm>
              <a:custGeom>
                <a:avLst/>
                <a:gdLst/>
                <a:ahLst/>
                <a:cxnLst/>
                <a:rect l="l" t="t" r="r" b="b"/>
                <a:pathLst>
                  <a:path w="779" h="144" extrusionOk="0">
                    <a:moveTo>
                      <a:pt x="361" y="1"/>
                    </a:moveTo>
                    <a:cubicBezTo>
                      <a:pt x="237" y="1"/>
                      <a:pt x="113" y="28"/>
                      <a:pt x="1" y="83"/>
                    </a:cubicBezTo>
                    <a:cubicBezTo>
                      <a:pt x="155" y="123"/>
                      <a:pt x="303" y="144"/>
                      <a:pt x="452" y="144"/>
                    </a:cubicBezTo>
                    <a:cubicBezTo>
                      <a:pt x="560" y="144"/>
                      <a:pt x="668" y="133"/>
                      <a:pt x="778" y="112"/>
                    </a:cubicBezTo>
                    <a:cubicBezTo>
                      <a:pt x="651" y="38"/>
                      <a:pt x="506" y="1"/>
                      <a:pt x="361" y="1"/>
                    </a:cubicBezTo>
                    <a:close/>
                  </a:path>
                </a:pathLst>
              </a:custGeom>
              <a:solidFill>
                <a:srgbClr val="4B474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3" name="Google Shape;443;p21"/>
              <p:cNvSpPr/>
              <p:nvPr/>
            </p:nvSpPr>
            <p:spPr>
              <a:xfrm>
                <a:off x="-13077519" y="-6375592"/>
                <a:ext cx="1368433" cy="673530"/>
              </a:xfrm>
              <a:custGeom>
                <a:avLst/>
                <a:gdLst/>
                <a:ahLst/>
                <a:cxnLst/>
                <a:rect l="l" t="t" r="r" b="b"/>
                <a:pathLst>
                  <a:path w="2241" h="1103" extrusionOk="0">
                    <a:moveTo>
                      <a:pt x="600" y="0"/>
                    </a:moveTo>
                    <a:cubicBezTo>
                      <a:pt x="324" y="0"/>
                      <a:pt x="123" y="75"/>
                      <a:pt x="78" y="216"/>
                    </a:cubicBezTo>
                    <a:cubicBezTo>
                      <a:pt x="1" y="459"/>
                      <a:pt x="406" y="805"/>
                      <a:pt x="981" y="989"/>
                    </a:cubicBezTo>
                    <a:cubicBezTo>
                      <a:pt x="1217" y="1066"/>
                      <a:pt x="1446" y="1103"/>
                      <a:pt x="1639" y="1103"/>
                    </a:cubicBezTo>
                    <a:cubicBezTo>
                      <a:pt x="1915" y="1103"/>
                      <a:pt x="2116" y="1028"/>
                      <a:pt x="2161" y="887"/>
                    </a:cubicBezTo>
                    <a:cubicBezTo>
                      <a:pt x="2241" y="645"/>
                      <a:pt x="1838" y="302"/>
                      <a:pt x="1259" y="114"/>
                    </a:cubicBezTo>
                    <a:cubicBezTo>
                      <a:pt x="1022" y="37"/>
                      <a:pt x="793" y="0"/>
                      <a:pt x="600" y="0"/>
                    </a:cubicBezTo>
                    <a:close/>
                  </a:path>
                </a:pathLst>
              </a:custGeom>
              <a:solidFill>
                <a:srgbClr val="BA8A8A">
                  <a:alpha val="647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4" name="Google Shape;444;p21"/>
              <p:cNvSpPr/>
              <p:nvPr/>
            </p:nvSpPr>
            <p:spPr>
              <a:xfrm>
                <a:off x="-12392997" y="-7879586"/>
                <a:ext cx="1453922" cy="495225"/>
              </a:xfrm>
              <a:custGeom>
                <a:avLst/>
                <a:gdLst/>
                <a:ahLst/>
                <a:cxnLst/>
                <a:rect l="l" t="t" r="r" b="b"/>
                <a:pathLst>
                  <a:path w="2381" h="811" extrusionOk="0">
                    <a:moveTo>
                      <a:pt x="1168" y="1"/>
                    </a:moveTo>
                    <a:cubicBezTo>
                      <a:pt x="813" y="1"/>
                      <a:pt x="413" y="106"/>
                      <a:pt x="1" y="314"/>
                    </a:cubicBezTo>
                    <a:cubicBezTo>
                      <a:pt x="254" y="240"/>
                      <a:pt x="495" y="210"/>
                      <a:pt x="719" y="210"/>
                    </a:cubicBezTo>
                    <a:cubicBezTo>
                      <a:pt x="1718" y="210"/>
                      <a:pt x="2380" y="811"/>
                      <a:pt x="2380" y="811"/>
                    </a:cubicBezTo>
                    <a:cubicBezTo>
                      <a:pt x="2185" y="269"/>
                      <a:pt x="1735" y="1"/>
                      <a:pt x="1168" y="1"/>
                    </a:cubicBezTo>
                    <a:close/>
                  </a:path>
                </a:pathLst>
              </a:custGeom>
              <a:solidFill>
                <a:srgbClr val="4B474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5" name="Google Shape;445;p21"/>
              <p:cNvSpPr/>
              <p:nvPr/>
            </p:nvSpPr>
            <p:spPr>
              <a:xfrm>
                <a:off x="-9996866" y="-7042406"/>
                <a:ext cx="454312" cy="171588"/>
              </a:xfrm>
              <a:custGeom>
                <a:avLst/>
                <a:gdLst/>
                <a:ahLst/>
                <a:cxnLst/>
                <a:rect l="l" t="t" r="r" b="b"/>
                <a:pathLst>
                  <a:path w="744" h="281" extrusionOk="0">
                    <a:moveTo>
                      <a:pt x="456" y="0"/>
                    </a:moveTo>
                    <a:cubicBezTo>
                      <a:pt x="286" y="0"/>
                      <a:pt x="118" y="34"/>
                      <a:pt x="1" y="140"/>
                    </a:cubicBezTo>
                    <a:cubicBezTo>
                      <a:pt x="33" y="137"/>
                      <a:pt x="64" y="136"/>
                      <a:pt x="95" y="136"/>
                    </a:cubicBezTo>
                    <a:cubicBezTo>
                      <a:pt x="334" y="136"/>
                      <a:pt x="538" y="203"/>
                      <a:pt x="692" y="281"/>
                    </a:cubicBezTo>
                    <a:cubicBezTo>
                      <a:pt x="711" y="195"/>
                      <a:pt x="725" y="111"/>
                      <a:pt x="743" y="27"/>
                    </a:cubicBezTo>
                    <a:cubicBezTo>
                      <a:pt x="653" y="11"/>
                      <a:pt x="554" y="0"/>
                      <a:pt x="456" y="0"/>
                    </a:cubicBezTo>
                    <a:close/>
                  </a:path>
                </a:pathLst>
              </a:custGeom>
              <a:solidFill>
                <a:srgbClr val="4B474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6" name="Google Shape;446;p21"/>
              <p:cNvSpPr/>
              <p:nvPr/>
            </p:nvSpPr>
            <p:spPr>
              <a:xfrm>
                <a:off x="-13121485" y="2056053"/>
                <a:ext cx="5605019" cy="3786548"/>
              </a:xfrm>
              <a:custGeom>
                <a:avLst/>
                <a:gdLst/>
                <a:ahLst/>
                <a:cxnLst/>
                <a:rect l="l" t="t" r="r" b="b"/>
                <a:pathLst>
                  <a:path w="9179" h="6201" extrusionOk="0">
                    <a:moveTo>
                      <a:pt x="5966" y="1"/>
                    </a:moveTo>
                    <a:cubicBezTo>
                      <a:pt x="5569" y="1"/>
                      <a:pt x="5212" y="98"/>
                      <a:pt x="4964" y="300"/>
                    </a:cubicBezTo>
                    <a:cubicBezTo>
                      <a:pt x="4003" y="1083"/>
                      <a:pt x="2980" y="662"/>
                      <a:pt x="2047" y="1235"/>
                    </a:cubicBezTo>
                    <a:cubicBezTo>
                      <a:pt x="1114" y="1803"/>
                      <a:pt x="1535" y="2947"/>
                      <a:pt x="1656" y="3610"/>
                    </a:cubicBezTo>
                    <a:cubicBezTo>
                      <a:pt x="1767" y="4217"/>
                      <a:pt x="496" y="4242"/>
                      <a:pt x="279" y="4242"/>
                    </a:cubicBezTo>
                    <a:cubicBezTo>
                      <a:pt x="259" y="4242"/>
                      <a:pt x="248" y="4242"/>
                      <a:pt x="248" y="4242"/>
                    </a:cubicBezTo>
                    <a:lnTo>
                      <a:pt x="248" y="4242"/>
                    </a:lnTo>
                    <a:cubicBezTo>
                      <a:pt x="0" y="5006"/>
                      <a:pt x="398" y="5664"/>
                      <a:pt x="1172" y="5664"/>
                    </a:cubicBezTo>
                    <a:cubicBezTo>
                      <a:pt x="1221" y="5664"/>
                      <a:pt x="1272" y="5661"/>
                      <a:pt x="1325" y="5656"/>
                    </a:cubicBezTo>
                    <a:cubicBezTo>
                      <a:pt x="1572" y="5526"/>
                      <a:pt x="1830" y="5475"/>
                      <a:pt x="2103" y="5475"/>
                    </a:cubicBezTo>
                    <a:cubicBezTo>
                      <a:pt x="3128" y="5475"/>
                      <a:pt x="4350" y="6200"/>
                      <a:pt x="5909" y="6200"/>
                    </a:cubicBezTo>
                    <a:cubicBezTo>
                      <a:pt x="5955" y="6200"/>
                      <a:pt x="6002" y="6199"/>
                      <a:pt x="6049" y="6198"/>
                    </a:cubicBezTo>
                    <a:cubicBezTo>
                      <a:pt x="8095" y="6139"/>
                      <a:pt x="9179" y="4244"/>
                      <a:pt x="8847" y="2272"/>
                    </a:cubicBezTo>
                    <a:cubicBezTo>
                      <a:pt x="8600" y="808"/>
                      <a:pt x="7111" y="1"/>
                      <a:pt x="5966" y="1"/>
                    </a:cubicBezTo>
                    <a:close/>
                  </a:path>
                </a:pathLst>
              </a:custGeom>
              <a:solidFill>
                <a:srgbClr val="E4C7C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7" name="Google Shape;447;p21"/>
              <p:cNvSpPr/>
              <p:nvPr/>
            </p:nvSpPr>
            <p:spPr>
              <a:xfrm>
                <a:off x="-12111494" y="2848657"/>
                <a:ext cx="4593807" cy="2993943"/>
              </a:xfrm>
              <a:custGeom>
                <a:avLst/>
                <a:gdLst/>
                <a:ahLst/>
                <a:cxnLst/>
                <a:rect l="l" t="t" r="r" b="b"/>
                <a:pathLst>
                  <a:path w="7523" h="4903" extrusionOk="0">
                    <a:moveTo>
                      <a:pt x="6795" y="0"/>
                    </a:moveTo>
                    <a:cubicBezTo>
                      <a:pt x="6795" y="4"/>
                      <a:pt x="6897" y="2723"/>
                      <a:pt x="4951" y="3378"/>
                    </a:cubicBezTo>
                    <a:cubicBezTo>
                      <a:pt x="4182" y="3636"/>
                      <a:pt x="3370" y="3665"/>
                      <a:pt x="2622" y="3665"/>
                    </a:cubicBezTo>
                    <a:cubicBezTo>
                      <a:pt x="2408" y="3665"/>
                      <a:pt x="2199" y="3663"/>
                      <a:pt x="1998" y="3663"/>
                    </a:cubicBezTo>
                    <a:cubicBezTo>
                      <a:pt x="1122" y="3663"/>
                      <a:pt x="394" y="3707"/>
                      <a:pt x="27" y="4188"/>
                    </a:cubicBezTo>
                    <a:cubicBezTo>
                      <a:pt x="16" y="4204"/>
                      <a:pt x="6" y="4217"/>
                      <a:pt x="0" y="4229"/>
                    </a:cubicBezTo>
                    <a:cubicBezTo>
                      <a:pt x="143" y="4193"/>
                      <a:pt x="290" y="4177"/>
                      <a:pt x="442" y="4177"/>
                    </a:cubicBezTo>
                    <a:cubicBezTo>
                      <a:pt x="1465" y="4177"/>
                      <a:pt x="2689" y="4902"/>
                      <a:pt x="4248" y="4902"/>
                    </a:cubicBezTo>
                    <a:cubicBezTo>
                      <a:pt x="4295" y="4902"/>
                      <a:pt x="4343" y="4901"/>
                      <a:pt x="4391" y="4900"/>
                    </a:cubicBezTo>
                    <a:cubicBezTo>
                      <a:pt x="6441" y="4839"/>
                      <a:pt x="7523" y="2944"/>
                      <a:pt x="7191" y="974"/>
                    </a:cubicBezTo>
                    <a:cubicBezTo>
                      <a:pt x="7130" y="608"/>
                      <a:pt x="6989" y="280"/>
                      <a:pt x="6795" y="0"/>
                    </a:cubicBezTo>
                    <a:close/>
                  </a:path>
                </a:pathLst>
              </a:custGeom>
              <a:solidFill>
                <a:srgbClr val="6F6F6F">
                  <a:alpha val="32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8" name="Google Shape;448;p21"/>
              <p:cNvSpPr/>
              <p:nvPr/>
            </p:nvSpPr>
            <p:spPr>
              <a:xfrm>
                <a:off x="-20190194" y="4049775"/>
                <a:ext cx="9274324" cy="5283825"/>
              </a:xfrm>
              <a:custGeom>
                <a:avLst/>
                <a:gdLst/>
                <a:ahLst/>
                <a:cxnLst/>
                <a:rect l="l" t="t" r="r" b="b"/>
                <a:pathLst>
                  <a:path w="15188" h="8653" extrusionOk="0">
                    <a:moveTo>
                      <a:pt x="9583" y="0"/>
                    </a:moveTo>
                    <a:cubicBezTo>
                      <a:pt x="9153" y="0"/>
                      <a:pt x="8732" y="171"/>
                      <a:pt x="7845" y="433"/>
                    </a:cubicBezTo>
                    <a:cubicBezTo>
                      <a:pt x="6784" y="748"/>
                      <a:pt x="5471" y="880"/>
                      <a:pt x="3582" y="880"/>
                    </a:cubicBezTo>
                    <a:cubicBezTo>
                      <a:pt x="3115" y="880"/>
                      <a:pt x="2612" y="872"/>
                      <a:pt x="2069" y="856"/>
                    </a:cubicBezTo>
                    <a:cubicBezTo>
                      <a:pt x="2039" y="856"/>
                      <a:pt x="2009" y="855"/>
                      <a:pt x="1980" y="855"/>
                    </a:cubicBezTo>
                    <a:cubicBezTo>
                      <a:pt x="1" y="855"/>
                      <a:pt x="266" y="2804"/>
                      <a:pt x="504" y="4136"/>
                    </a:cubicBezTo>
                    <a:cubicBezTo>
                      <a:pt x="744" y="5491"/>
                      <a:pt x="2280" y="7807"/>
                      <a:pt x="4402" y="8441"/>
                    </a:cubicBezTo>
                    <a:cubicBezTo>
                      <a:pt x="4903" y="8591"/>
                      <a:pt x="5389" y="8653"/>
                      <a:pt x="5866" y="8653"/>
                    </a:cubicBezTo>
                    <a:cubicBezTo>
                      <a:pt x="7408" y="8653"/>
                      <a:pt x="8869" y="8005"/>
                      <a:pt x="10523" y="7567"/>
                    </a:cubicBezTo>
                    <a:cubicBezTo>
                      <a:pt x="12692" y="6994"/>
                      <a:pt x="15188" y="4858"/>
                      <a:pt x="14797" y="3475"/>
                    </a:cubicBezTo>
                    <a:cubicBezTo>
                      <a:pt x="14134" y="1188"/>
                      <a:pt x="10282" y="134"/>
                      <a:pt x="10282" y="134"/>
                    </a:cubicBezTo>
                    <a:cubicBezTo>
                      <a:pt x="10009" y="42"/>
                      <a:pt x="9795" y="0"/>
                      <a:pt x="9583" y="0"/>
                    </a:cubicBez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9" name="Google Shape;449;p21"/>
              <p:cNvSpPr/>
              <p:nvPr/>
            </p:nvSpPr>
            <p:spPr>
              <a:xfrm>
                <a:off x="-11524674" y="3173515"/>
                <a:ext cx="1288440" cy="898855"/>
              </a:xfrm>
              <a:custGeom>
                <a:avLst/>
                <a:gdLst/>
                <a:ahLst/>
                <a:cxnLst/>
                <a:rect l="l" t="t" r="r" b="b"/>
                <a:pathLst>
                  <a:path w="2110" h="1472" extrusionOk="0">
                    <a:moveTo>
                      <a:pt x="1813" y="0"/>
                    </a:moveTo>
                    <a:lnTo>
                      <a:pt x="1807" y="8"/>
                    </a:lnTo>
                    <a:cubicBezTo>
                      <a:pt x="1811" y="10"/>
                      <a:pt x="2100" y="250"/>
                      <a:pt x="2061" y="581"/>
                    </a:cubicBezTo>
                    <a:cubicBezTo>
                      <a:pt x="2028" y="861"/>
                      <a:pt x="1770" y="1123"/>
                      <a:pt x="1296" y="1354"/>
                    </a:cubicBezTo>
                    <a:cubicBezTo>
                      <a:pt x="1145" y="1426"/>
                      <a:pt x="1003" y="1461"/>
                      <a:pt x="869" y="1461"/>
                    </a:cubicBezTo>
                    <a:cubicBezTo>
                      <a:pt x="766" y="1461"/>
                      <a:pt x="668" y="1440"/>
                      <a:pt x="576" y="1399"/>
                    </a:cubicBezTo>
                    <a:cubicBezTo>
                      <a:pt x="168" y="1215"/>
                      <a:pt x="11" y="685"/>
                      <a:pt x="7" y="679"/>
                    </a:cubicBezTo>
                    <a:lnTo>
                      <a:pt x="1" y="683"/>
                    </a:lnTo>
                    <a:cubicBezTo>
                      <a:pt x="1" y="687"/>
                      <a:pt x="160" y="1221"/>
                      <a:pt x="569" y="1406"/>
                    </a:cubicBezTo>
                    <a:cubicBezTo>
                      <a:pt x="666" y="1451"/>
                      <a:pt x="764" y="1471"/>
                      <a:pt x="866" y="1471"/>
                    </a:cubicBezTo>
                    <a:cubicBezTo>
                      <a:pt x="1003" y="1471"/>
                      <a:pt x="1146" y="1434"/>
                      <a:pt x="1300" y="1361"/>
                    </a:cubicBezTo>
                    <a:cubicBezTo>
                      <a:pt x="1776" y="1127"/>
                      <a:pt x="2036" y="863"/>
                      <a:pt x="2069" y="581"/>
                    </a:cubicBezTo>
                    <a:cubicBezTo>
                      <a:pt x="2110" y="248"/>
                      <a:pt x="1815" y="2"/>
                      <a:pt x="1813" y="0"/>
                    </a:cubicBezTo>
                    <a:close/>
                  </a:path>
                </a:pathLst>
              </a:custGeom>
              <a:solidFill>
                <a:srgbClr val="6F6F6F">
                  <a:alpha val="32700"/>
                </a:srgbClr>
              </a:solidFill>
              <a:ln w="9525" cap="flat" cmpd="sng">
                <a:solidFill>
                  <a:srgbClr val="BFB4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0" name="Google Shape;450;p21"/>
              <p:cNvSpPr/>
              <p:nvPr/>
            </p:nvSpPr>
            <p:spPr>
              <a:xfrm>
                <a:off x="-11331103" y="3285871"/>
                <a:ext cx="775506" cy="360275"/>
              </a:xfrm>
              <a:custGeom>
                <a:avLst/>
                <a:gdLst/>
                <a:ahLst/>
                <a:cxnLst/>
                <a:rect l="l" t="t" r="r" b="b"/>
                <a:pathLst>
                  <a:path w="1270" h="590" extrusionOk="0">
                    <a:moveTo>
                      <a:pt x="1130" y="0"/>
                    </a:moveTo>
                    <a:lnTo>
                      <a:pt x="1130" y="0"/>
                    </a:lnTo>
                    <a:cubicBezTo>
                      <a:pt x="0" y="344"/>
                      <a:pt x="73" y="589"/>
                      <a:pt x="439" y="589"/>
                    </a:cubicBezTo>
                    <a:cubicBezTo>
                      <a:pt x="521" y="589"/>
                      <a:pt x="618" y="577"/>
                      <a:pt x="719" y="551"/>
                    </a:cubicBezTo>
                    <a:cubicBezTo>
                      <a:pt x="1269" y="407"/>
                      <a:pt x="1130" y="0"/>
                      <a:pt x="1130" y="0"/>
                    </a:cubicBezTo>
                    <a:close/>
                  </a:path>
                </a:pathLst>
              </a:custGeom>
              <a:solidFill>
                <a:srgbClr val="6F6F6F">
                  <a:alpha val="32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1" name="Google Shape;451;p21"/>
              <p:cNvSpPr/>
              <p:nvPr/>
            </p:nvSpPr>
            <p:spPr>
              <a:xfrm>
                <a:off x="-9989538" y="2314351"/>
                <a:ext cx="1769010" cy="571554"/>
              </a:xfrm>
              <a:custGeom>
                <a:avLst/>
                <a:gdLst/>
                <a:ahLst/>
                <a:cxnLst/>
                <a:rect l="l" t="t" r="r" b="b"/>
                <a:pathLst>
                  <a:path w="2897" h="936" extrusionOk="0">
                    <a:moveTo>
                      <a:pt x="1042" y="1"/>
                    </a:moveTo>
                    <a:cubicBezTo>
                      <a:pt x="429" y="1"/>
                      <a:pt x="1" y="185"/>
                      <a:pt x="437" y="300"/>
                    </a:cubicBezTo>
                    <a:cubicBezTo>
                      <a:pt x="437" y="300"/>
                      <a:pt x="448" y="300"/>
                      <a:pt x="468" y="300"/>
                    </a:cubicBezTo>
                    <a:cubicBezTo>
                      <a:pt x="671" y="300"/>
                      <a:pt x="1796" y="325"/>
                      <a:pt x="2423" y="873"/>
                    </a:cubicBezTo>
                    <a:cubicBezTo>
                      <a:pt x="2512" y="916"/>
                      <a:pt x="2577" y="935"/>
                      <a:pt x="2621" y="935"/>
                    </a:cubicBezTo>
                    <a:cubicBezTo>
                      <a:pt x="2896" y="935"/>
                      <a:pt x="2385" y="214"/>
                      <a:pt x="1642" y="61"/>
                    </a:cubicBezTo>
                    <a:cubicBezTo>
                      <a:pt x="1438" y="18"/>
                      <a:pt x="1231" y="1"/>
                      <a:pt x="1042" y="1"/>
                    </a:cubicBezTo>
                    <a:close/>
                  </a:path>
                </a:pathLst>
              </a:custGeom>
              <a:solidFill>
                <a:srgbClr val="F9E9E9">
                  <a:alpha val="2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2" name="Google Shape;452;p21"/>
              <p:cNvSpPr/>
              <p:nvPr/>
            </p:nvSpPr>
            <p:spPr>
              <a:xfrm>
                <a:off x="-15399763" y="4308685"/>
                <a:ext cx="3309642" cy="2603137"/>
              </a:xfrm>
              <a:custGeom>
                <a:avLst/>
                <a:gdLst/>
                <a:ahLst/>
                <a:cxnLst/>
                <a:rect l="l" t="t" r="r" b="b"/>
                <a:pathLst>
                  <a:path w="5420" h="4263" extrusionOk="0">
                    <a:moveTo>
                      <a:pt x="2" y="1"/>
                    </a:moveTo>
                    <a:lnTo>
                      <a:pt x="0" y="15"/>
                    </a:lnTo>
                    <a:cubicBezTo>
                      <a:pt x="2" y="15"/>
                      <a:pt x="364" y="42"/>
                      <a:pt x="806" y="191"/>
                    </a:cubicBezTo>
                    <a:cubicBezTo>
                      <a:pt x="1215" y="332"/>
                      <a:pt x="1776" y="615"/>
                      <a:pt x="2130" y="1157"/>
                    </a:cubicBezTo>
                    <a:cubicBezTo>
                      <a:pt x="2189" y="1249"/>
                      <a:pt x="2255" y="1347"/>
                      <a:pt x="2320" y="1449"/>
                    </a:cubicBezTo>
                    <a:cubicBezTo>
                      <a:pt x="3016" y="2530"/>
                      <a:pt x="4065" y="4156"/>
                      <a:pt x="5416" y="4262"/>
                    </a:cubicBezTo>
                    <a:lnTo>
                      <a:pt x="5420" y="4246"/>
                    </a:lnTo>
                    <a:cubicBezTo>
                      <a:pt x="4078" y="4140"/>
                      <a:pt x="3028" y="2513"/>
                      <a:pt x="2335" y="1439"/>
                    </a:cubicBezTo>
                    <a:cubicBezTo>
                      <a:pt x="2269" y="1335"/>
                      <a:pt x="2208" y="1239"/>
                      <a:pt x="2146" y="1147"/>
                    </a:cubicBezTo>
                    <a:cubicBezTo>
                      <a:pt x="1786" y="600"/>
                      <a:pt x="1224" y="318"/>
                      <a:pt x="814" y="177"/>
                    </a:cubicBezTo>
                    <a:cubicBezTo>
                      <a:pt x="368" y="25"/>
                      <a:pt x="8" y="1"/>
                      <a:pt x="2" y="1"/>
                    </a:cubicBezTo>
                    <a:close/>
                  </a:path>
                </a:pathLst>
              </a:custGeom>
              <a:solidFill>
                <a:srgbClr val="BFB4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3" name="Google Shape;453;p21"/>
              <p:cNvSpPr/>
              <p:nvPr/>
            </p:nvSpPr>
            <p:spPr>
              <a:xfrm>
                <a:off x="-16100772" y="4466228"/>
                <a:ext cx="2041963" cy="4343447"/>
              </a:xfrm>
              <a:custGeom>
                <a:avLst/>
                <a:gdLst/>
                <a:ahLst/>
                <a:cxnLst/>
                <a:rect l="l" t="t" r="r" b="b"/>
                <a:pathLst>
                  <a:path w="3344" h="7113" extrusionOk="0">
                    <a:moveTo>
                      <a:pt x="11" y="1"/>
                    </a:moveTo>
                    <a:lnTo>
                      <a:pt x="0" y="11"/>
                    </a:lnTo>
                    <a:cubicBezTo>
                      <a:pt x="11" y="21"/>
                      <a:pt x="921" y="813"/>
                      <a:pt x="1746" y="2079"/>
                    </a:cubicBezTo>
                    <a:cubicBezTo>
                      <a:pt x="2505" y="3247"/>
                      <a:pt x="3343" y="5068"/>
                      <a:pt x="3024" y="7110"/>
                    </a:cubicBezTo>
                    <a:lnTo>
                      <a:pt x="3039" y="7112"/>
                    </a:lnTo>
                    <a:cubicBezTo>
                      <a:pt x="3180" y="6210"/>
                      <a:pt x="3108" y="5273"/>
                      <a:pt x="2826" y="4330"/>
                    </a:cubicBezTo>
                    <a:cubicBezTo>
                      <a:pt x="2601" y="3575"/>
                      <a:pt x="2241" y="2816"/>
                      <a:pt x="1758" y="2071"/>
                    </a:cubicBezTo>
                    <a:cubicBezTo>
                      <a:pt x="931" y="803"/>
                      <a:pt x="21" y="9"/>
                      <a:pt x="11" y="1"/>
                    </a:cubicBezTo>
                    <a:close/>
                  </a:path>
                </a:pathLst>
              </a:custGeom>
              <a:solidFill>
                <a:srgbClr val="BFB4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4" name="Google Shape;454;p21"/>
              <p:cNvSpPr/>
              <p:nvPr/>
            </p:nvSpPr>
            <p:spPr>
              <a:xfrm>
                <a:off x="-17387380" y="4577364"/>
                <a:ext cx="3015926" cy="2550622"/>
              </a:xfrm>
              <a:custGeom>
                <a:avLst/>
                <a:gdLst/>
                <a:ahLst/>
                <a:cxnLst/>
                <a:rect l="l" t="t" r="r" b="b"/>
                <a:pathLst>
                  <a:path w="4939" h="4177" extrusionOk="0">
                    <a:moveTo>
                      <a:pt x="14" y="1"/>
                    </a:moveTo>
                    <a:lnTo>
                      <a:pt x="0" y="5"/>
                    </a:lnTo>
                    <a:cubicBezTo>
                      <a:pt x="123" y="488"/>
                      <a:pt x="460" y="1009"/>
                      <a:pt x="1001" y="1551"/>
                    </a:cubicBezTo>
                    <a:cubicBezTo>
                      <a:pt x="1430" y="1987"/>
                      <a:pt x="1993" y="2435"/>
                      <a:pt x="2668" y="2887"/>
                    </a:cubicBezTo>
                    <a:cubicBezTo>
                      <a:pt x="3818" y="3655"/>
                      <a:pt x="4918" y="4170"/>
                      <a:pt x="4929" y="4176"/>
                    </a:cubicBezTo>
                    <a:lnTo>
                      <a:pt x="4939" y="4160"/>
                    </a:lnTo>
                    <a:cubicBezTo>
                      <a:pt x="4929" y="4156"/>
                      <a:pt x="3832" y="3638"/>
                      <a:pt x="2680" y="2871"/>
                    </a:cubicBezTo>
                    <a:cubicBezTo>
                      <a:pt x="2005" y="2421"/>
                      <a:pt x="1442" y="1971"/>
                      <a:pt x="1013" y="1539"/>
                    </a:cubicBezTo>
                    <a:cubicBezTo>
                      <a:pt x="473" y="999"/>
                      <a:pt x="137" y="481"/>
                      <a:pt x="14" y="1"/>
                    </a:cubicBezTo>
                    <a:close/>
                  </a:path>
                </a:pathLst>
              </a:custGeom>
              <a:solidFill>
                <a:srgbClr val="BFB4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5" name="Google Shape;455;p21"/>
              <p:cNvSpPr/>
              <p:nvPr/>
            </p:nvSpPr>
            <p:spPr>
              <a:xfrm>
                <a:off x="-18068238" y="4583470"/>
                <a:ext cx="569722" cy="4381917"/>
              </a:xfrm>
              <a:custGeom>
                <a:avLst/>
                <a:gdLst/>
                <a:ahLst/>
                <a:cxnLst/>
                <a:rect l="l" t="t" r="r" b="b"/>
                <a:pathLst>
                  <a:path w="933" h="7176" extrusionOk="0">
                    <a:moveTo>
                      <a:pt x="16" y="1"/>
                    </a:moveTo>
                    <a:lnTo>
                      <a:pt x="2" y="7"/>
                    </a:lnTo>
                    <a:cubicBezTo>
                      <a:pt x="6" y="15"/>
                      <a:pt x="456" y="887"/>
                      <a:pt x="677" y="2202"/>
                    </a:cubicBezTo>
                    <a:cubicBezTo>
                      <a:pt x="882" y="3414"/>
                      <a:pt x="933" y="5259"/>
                      <a:pt x="0" y="7168"/>
                    </a:cubicBezTo>
                    <a:lnTo>
                      <a:pt x="12" y="7176"/>
                    </a:lnTo>
                    <a:cubicBezTo>
                      <a:pt x="428" y="6333"/>
                      <a:pt x="683" y="5429"/>
                      <a:pt x="777" y="4494"/>
                    </a:cubicBezTo>
                    <a:cubicBezTo>
                      <a:pt x="851" y="3745"/>
                      <a:pt x="825" y="2972"/>
                      <a:pt x="694" y="2200"/>
                    </a:cubicBezTo>
                    <a:cubicBezTo>
                      <a:pt x="471" y="883"/>
                      <a:pt x="21" y="11"/>
                      <a:pt x="16" y="1"/>
                    </a:cubicBezTo>
                    <a:close/>
                  </a:path>
                </a:pathLst>
              </a:custGeom>
              <a:solidFill>
                <a:srgbClr val="BFB4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6" name="Google Shape;456;p21"/>
              <p:cNvSpPr/>
              <p:nvPr/>
            </p:nvSpPr>
            <p:spPr>
              <a:xfrm>
                <a:off x="-19475141" y="4658578"/>
                <a:ext cx="1039911" cy="4061944"/>
              </a:xfrm>
              <a:custGeom>
                <a:avLst/>
                <a:gdLst/>
                <a:ahLst/>
                <a:cxnLst/>
                <a:rect l="l" t="t" r="r" b="b"/>
                <a:pathLst>
                  <a:path w="1703" h="6652" extrusionOk="0">
                    <a:moveTo>
                      <a:pt x="15" y="1"/>
                    </a:moveTo>
                    <a:lnTo>
                      <a:pt x="0" y="3"/>
                    </a:lnTo>
                    <a:cubicBezTo>
                      <a:pt x="0" y="15"/>
                      <a:pt x="84" y="1249"/>
                      <a:pt x="332" y="2677"/>
                    </a:cubicBezTo>
                    <a:cubicBezTo>
                      <a:pt x="479" y="3516"/>
                      <a:pt x="653" y="4258"/>
                      <a:pt x="849" y="4882"/>
                    </a:cubicBezTo>
                    <a:cubicBezTo>
                      <a:pt x="1095" y="5662"/>
                      <a:pt x="1379" y="6257"/>
                      <a:pt x="1690" y="6652"/>
                    </a:cubicBezTo>
                    <a:lnTo>
                      <a:pt x="1703" y="6640"/>
                    </a:lnTo>
                    <a:cubicBezTo>
                      <a:pt x="1001" y="5746"/>
                      <a:pt x="577" y="3990"/>
                      <a:pt x="348" y="2673"/>
                    </a:cubicBezTo>
                    <a:cubicBezTo>
                      <a:pt x="101" y="1245"/>
                      <a:pt x="19" y="13"/>
                      <a:pt x="15" y="1"/>
                    </a:cubicBezTo>
                    <a:close/>
                  </a:path>
                </a:pathLst>
              </a:custGeom>
              <a:solidFill>
                <a:srgbClr val="BFB4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7" name="Google Shape;457;p21"/>
              <p:cNvSpPr/>
              <p:nvPr/>
            </p:nvSpPr>
            <p:spPr>
              <a:xfrm>
                <a:off x="-18101212" y="4370359"/>
                <a:ext cx="13558540" cy="5076819"/>
              </a:xfrm>
              <a:custGeom>
                <a:avLst/>
                <a:gdLst/>
                <a:ahLst/>
                <a:cxnLst/>
                <a:rect l="l" t="t" r="r" b="b"/>
                <a:pathLst>
                  <a:path w="22204" h="8314" extrusionOk="0">
                    <a:moveTo>
                      <a:pt x="21367" y="0"/>
                    </a:moveTo>
                    <a:cubicBezTo>
                      <a:pt x="20586" y="0"/>
                      <a:pt x="17763" y="66"/>
                      <a:pt x="15707" y="964"/>
                    </a:cubicBezTo>
                    <a:cubicBezTo>
                      <a:pt x="13301" y="2017"/>
                      <a:pt x="10775" y="3850"/>
                      <a:pt x="8215" y="4121"/>
                    </a:cubicBezTo>
                    <a:cubicBezTo>
                      <a:pt x="8096" y="4139"/>
                      <a:pt x="7972" y="4147"/>
                      <a:pt x="7845" y="4147"/>
                    </a:cubicBezTo>
                    <a:cubicBezTo>
                      <a:pt x="6692" y="4147"/>
                      <a:pt x="5265" y="3468"/>
                      <a:pt x="4166" y="3280"/>
                    </a:cubicBezTo>
                    <a:cubicBezTo>
                      <a:pt x="3761" y="3209"/>
                      <a:pt x="3416" y="3176"/>
                      <a:pt x="3138" y="3176"/>
                    </a:cubicBezTo>
                    <a:cubicBezTo>
                      <a:pt x="2581" y="3176"/>
                      <a:pt x="2286" y="3310"/>
                      <a:pt x="2286" y="3550"/>
                    </a:cubicBezTo>
                    <a:cubicBezTo>
                      <a:pt x="2286" y="3912"/>
                      <a:pt x="3309" y="4061"/>
                      <a:pt x="3612" y="4272"/>
                    </a:cubicBezTo>
                    <a:cubicBezTo>
                      <a:pt x="3913" y="4481"/>
                      <a:pt x="3763" y="4992"/>
                      <a:pt x="3008" y="5082"/>
                    </a:cubicBezTo>
                    <a:cubicBezTo>
                      <a:pt x="2905" y="5095"/>
                      <a:pt x="2792" y="5100"/>
                      <a:pt x="2674" y="5100"/>
                    </a:cubicBezTo>
                    <a:cubicBezTo>
                      <a:pt x="2164" y="5100"/>
                      <a:pt x="1550" y="5006"/>
                      <a:pt x="1107" y="5006"/>
                    </a:cubicBezTo>
                    <a:cubicBezTo>
                      <a:pt x="905" y="5006"/>
                      <a:pt x="738" y="5026"/>
                      <a:pt x="633" y="5082"/>
                    </a:cubicBezTo>
                    <a:cubicBezTo>
                      <a:pt x="240" y="5293"/>
                      <a:pt x="721" y="5776"/>
                      <a:pt x="721" y="5776"/>
                    </a:cubicBezTo>
                    <a:cubicBezTo>
                      <a:pt x="721" y="5776"/>
                      <a:pt x="1" y="5776"/>
                      <a:pt x="179" y="6318"/>
                    </a:cubicBezTo>
                    <a:cubicBezTo>
                      <a:pt x="330" y="6709"/>
                      <a:pt x="1171" y="6950"/>
                      <a:pt x="1171" y="6950"/>
                    </a:cubicBezTo>
                    <a:cubicBezTo>
                      <a:pt x="1171" y="6950"/>
                      <a:pt x="991" y="7341"/>
                      <a:pt x="1382" y="7554"/>
                    </a:cubicBezTo>
                    <a:cubicBezTo>
                      <a:pt x="1533" y="7944"/>
                      <a:pt x="2045" y="8184"/>
                      <a:pt x="3518" y="8304"/>
                    </a:cubicBezTo>
                    <a:cubicBezTo>
                      <a:pt x="3590" y="8310"/>
                      <a:pt x="3665" y="8313"/>
                      <a:pt x="3744" y="8313"/>
                    </a:cubicBezTo>
                    <a:cubicBezTo>
                      <a:pt x="5289" y="8313"/>
                      <a:pt x="8131" y="7242"/>
                      <a:pt x="8933" y="7073"/>
                    </a:cubicBezTo>
                    <a:cubicBezTo>
                      <a:pt x="9774" y="6891"/>
                      <a:pt x="15012" y="6081"/>
                      <a:pt x="16516" y="5626"/>
                    </a:cubicBezTo>
                    <a:cubicBezTo>
                      <a:pt x="18019" y="5174"/>
                      <a:pt x="22203" y="3853"/>
                      <a:pt x="22085" y="1927"/>
                    </a:cubicBezTo>
                    <a:cubicBezTo>
                      <a:pt x="21874" y="548"/>
                      <a:pt x="21575" y="2"/>
                      <a:pt x="21575" y="2"/>
                    </a:cubicBezTo>
                    <a:cubicBezTo>
                      <a:pt x="21575" y="2"/>
                      <a:pt x="21501" y="0"/>
                      <a:pt x="21367" y="0"/>
                    </a:cubicBezTo>
                    <a:close/>
                  </a:path>
                </a:pathLst>
              </a:custGeom>
              <a:solidFill>
                <a:srgbClr val="B6898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8" name="Google Shape;458;p21"/>
              <p:cNvSpPr/>
              <p:nvPr/>
            </p:nvSpPr>
            <p:spPr>
              <a:xfrm>
                <a:off x="-6635931" y="5013357"/>
                <a:ext cx="2066999" cy="2244694"/>
              </a:xfrm>
              <a:custGeom>
                <a:avLst/>
                <a:gdLst/>
                <a:ahLst/>
                <a:cxnLst/>
                <a:rect l="l" t="t" r="r" b="b"/>
                <a:pathLst>
                  <a:path w="3385" h="3676" extrusionOk="0">
                    <a:moveTo>
                      <a:pt x="2511" y="1"/>
                    </a:moveTo>
                    <a:cubicBezTo>
                      <a:pt x="1124" y="1"/>
                      <a:pt x="0" y="1125"/>
                      <a:pt x="0" y="2513"/>
                    </a:cubicBezTo>
                    <a:cubicBezTo>
                      <a:pt x="0" y="2933"/>
                      <a:pt x="107" y="3327"/>
                      <a:pt x="287" y="3675"/>
                    </a:cubicBezTo>
                    <a:cubicBezTo>
                      <a:pt x="1840" y="3006"/>
                      <a:pt x="3384" y="2055"/>
                      <a:pt x="3311" y="874"/>
                    </a:cubicBezTo>
                    <a:cubicBezTo>
                      <a:pt x="3264" y="572"/>
                      <a:pt x="3212" y="314"/>
                      <a:pt x="3165" y="89"/>
                    </a:cubicBezTo>
                    <a:cubicBezTo>
                      <a:pt x="2957" y="31"/>
                      <a:pt x="2740" y="1"/>
                      <a:pt x="2515" y="1"/>
                    </a:cubicBezTo>
                    <a:cubicBezTo>
                      <a:pt x="2513" y="1"/>
                      <a:pt x="2512" y="1"/>
                      <a:pt x="2511" y="1"/>
                    </a:cubicBezTo>
                    <a:close/>
                  </a:path>
                </a:pathLst>
              </a:custGeom>
              <a:solidFill>
                <a:srgbClr val="6F6F6F">
                  <a:alpha val="32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9" name="Google Shape;459;p21"/>
              <p:cNvSpPr/>
              <p:nvPr/>
            </p:nvSpPr>
            <p:spPr>
              <a:xfrm>
                <a:off x="-17658502" y="7894332"/>
                <a:ext cx="1655431" cy="337681"/>
              </a:xfrm>
              <a:custGeom>
                <a:avLst/>
                <a:gdLst/>
                <a:ahLst/>
                <a:cxnLst/>
                <a:rect l="l" t="t" r="r" b="b"/>
                <a:pathLst>
                  <a:path w="2711" h="553" extrusionOk="0">
                    <a:moveTo>
                      <a:pt x="4" y="1"/>
                    </a:moveTo>
                    <a:lnTo>
                      <a:pt x="0" y="11"/>
                    </a:lnTo>
                    <a:cubicBezTo>
                      <a:pt x="14" y="15"/>
                      <a:pt x="1578" y="553"/>
                      <a:pt x="2707" y="553"/>
                    </a:cubicBezTo>
                    <a:lnTo>
                      <a:pt x="2711" y="539"/>
                    </a:lnTo>
                    <a:cubicBezTo>
                      <a:pt x="1580" y="539"/>
                      <a:pt x="21" y="5"/>
                      <a:pt x="4" y="1"/>
                    </a:cubicBezTo>
                    <a:close/>
                  </a:path>
                </a:pathLst>
              </a:custGeom>
              <a:solidFill>
                <a:srgbClr val="6F6F6F"/>
              </a:solidFill>
              <a:ln w="9525" cap="flat" cmpd="sng">
                <a:solidFill>
                  <a:srgbClr val="6F6F6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0" name="Google Shape;460;p21"/>
              <p:cNvSpPr/>
              <p:nvPr/>
            </p:nvSpPr>
            <p:spPr>
              <a:xfrm>
                <a:off x="-17383716" y="8609996"/>
                <a:ext cx="1378203" cy="264405"/>
              </a:xfrm>
              <a:custGeom>
                <a:avLst/>
                <a:gdLst/>
                <a:ahLst/>
                <a:cxnLst/>
                <a:rect l="l" t="t" r="r" b="b"/>
                <a:pathLst>
                  <a:path w="2257" h="433" extrusionOk="0">
                    <a:moveTo>
                      <a:pt x="2" y="1"/>
                    </a:moveTo>
                    <a:lnTo>
                      <a:pt x="0" y="11"/>
                    </a:lnTo>
                    <a:cubicBezTo>
                      <a:pt x="12" y="17"/>
                      <a:pt x="1244" y="375"/>
                      <a:pt x="2257" y="433"/>
                    </a:cubicBezTo>
                    <a:lnTo>
                      <a:pt x="2257" y="422"/>
                    </a:lnTo>
                    <a:cubicBezTo>
                      <a:pt x="1248" y="361"/>
                      <a:pt x="15" y="7"/>
                      <a:pt x="2" y="1"/>
                    </a:cubicBezTo>
                    <a:close/>
                  </a:path>
                </a:pathLst>
              </a:custGeom>
              <a:solidFill>
                <a:srgbClr val="6F6F6F"/>
              </a:solidFill>
              <a:ln w="9525" cap="flat" cmpd="sng">
                <a:solidFill>
                  <a:srgbClr val="6F6F6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1" name="Google Shape;461;p21"/>
              <p:cNvSpPr/>
              <p:nvPr/>
            </p:nvSpPr>
            <p:spPr>
              <a:xfrm>
                <a:off x="-17256704" y="8978820"/>
                <a:ext cx="1160207" cy="265626"/>
              </a:xfrm>
              <a:custGeom>
                <a:avLst/>
                <a:gdLst/>
                <a:ahLst/>
                <a:cxnLst/>
                <a:rect l="l" t="t" r="r" b="b"/>
                <a:pathLst>
                  <a:path w="1900" h="435" extrusionOk="0">
                    <a:moveTo>
                      <a:pt x="7" y="0"/>
                    </a:moveTo>
                    <a:lnTo>
                      <a:pt x="1" y="11"/>
                    </a:lnTo>
                    <a:cubicBezTo>
                      <a:pt x="13" y="17"/>
                      <a:pt x="1237" y="434"/>
                      <a:pt x="1863" y="434"/>
                    </a:cubicBezTo>
                    <a:cubicBezTo>
                      <a:pt x="1875" y="434"/>
                      <a:pt x="1885" y="434"/>
                      <a:pt x="1900" y="430"/>
                    </a:cubicBezTo>
                    <a:lnTo>
                      <a:pt x="1900" y="420"/>
                    </a:lnTo>
                    <a:cubicBezTo>
                      <a:pt x="1887" y="420"/>
                      <a:pt x="1874" y="420"/>
                      <a:pt x="1860" y="420"/>
                    </a:cubicBezTo>
                    <a:cubicBezTo>
                      <a:pt x="1235" y="420"/>
                      <a:pt x="19" y="6"/>
                      <a:pt x="7" y="0"/>
                    </a:cubicBezTo>
                    <a:close/>
                  </a:path>
                </a:pathLst>
              </a:custGeom>
              <a:solidFill>
                <a:srgbClr val="6F6F6F"/>
              </a:solidFill>
              <a:ln w="9525" cap="flat" cmpd="sng">
                <a:solidFill>
                  <a:srgbClr val="6F6F6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2" name="Google Shape;462;p21"/>
              <p:cNvSpPr/>
              <p:nvPr/>
            </p:nvSpPr>
            <p:spPr>
              <a:xfrm>
                <a:off x="-14207193" y="-68956"/>
                <a:ext cx="1241421" cy="1214553"/>
              </a:xfrm>
              <a:custGeom>
                <a:avLst/>
                <a:gdLst/>
                <a:ahLst/>
                <a:cxnLst/>
                <a:rect l="l" t="t" r="r" b="b"/>
                <a:pathLst>
                  <a:path w="2033" h="1989" extrusionOk="0">
                    <a:moveTo>
                      <a:pt x="1953" y="1"/>
                    </a:moveTo>
                    <a:cubicBezTo>
                      <a:pt x="1953" y="1"/>
                      <a:pt x="1034" y="410"/>
                      <a:pt x="1" y="410"/>
                    </a:cubicBezTo>
                    <a:cubicBezTo>
                      <a:pt x="1" y="410"/>
                      <a:pt x="1132" y="1944"/>
                      <a:pt x="1582" y="1987"/>
                    </a:cubicBezTo>
                    <a:cubicBezTo>
                      <a:pt x="1587" y="1988"/>
                      <a:pt x="1592" y="1988"/>
                      <a:pt x="1597" y="1988"/>
                    </a:cubicBezTo>
                    <a:cubicBezTo>
                      <a:pt x="2033" y="1988"/>
                      <a:pt x="1953" y="1"/>
                      <a:pt x="1953" y="1"/>
                    </a:cubicBezTo>
                    <a:close/>
                  </a:path>
                </a:pathLst>
              </a:custGeom>
              <a:solidFill>
                <a:srgbClr val="6F6F6F">
                  <a:alpha val="32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3" name="Google Shape;463;p21"/>
              <p:cNvSpPr/>
              <p:nvPr/>
            </p:nvSpPr>
            <p:spPr>
              <a:xfrm>
                <a:off x="-18961597" y="-1572950"/>
                <a:ext cx="8745514" cy="4468016"/>
              </a:xfrm>
              <a:custGeom>
                <a:avLst/>
                <a:gdLst/>
                <a:ahLst/>
                <a:cxnLst/>
                <a:rect l="l" t="t" r="r" b="b"/>
                <a:pathLst>
                  <a:path w="14322" h="7317" extrusionOk="0">
                    <a:moveTo>
                      <a:pt x="14025" y="1"/>
                    </a:moveTo>
                    <a:lnTo>
                      <a:pt x="14007" y="9"/>
                    </a:lnTo>
                    <a:cubicBezTo>
                      <a:pt x="14007" y="13"/>
                      <a:pt x="14185" y="494"/>
                      <a:pt x="14246" y="1208"/>
                    </a:cubicBezTo>
                    <a:cubicBezTo>
                      <a:pt x="14301" y="1864"/>
                      <a:pt x="14268" y="2855"/>
                      <a:pt x="13792" y="3847"/>
                    </a:cubicBezTo>
                    <a:cubicBezTo>
                      <a:pt x="13135" y="5216"/>
                      <a:pt x="11828" y="6239"/>
                      <a:pt x="9905" y="6883"/>
                    </a:cubicBezTo>
                    <a:cubicBezTo>
                      <a:pt x="9032" y="7176"/>
                      <a:pt x="8202" y="7299"/>
                      <a:pt x="7425" y="7299"/>
                    </a:cubicBezTo>
                    <a:cubicBezTo>
                      <a:pt x="5486" y="7299"/>
                      <a:pt x="3875" y="6537"/>
                      <a:pt x="2748" y="5772"/>
                    </a:cubicBezTo>
                    <a:cubicBezTo>
                      <a:pt x="1031" y="4612"/>
                      <a:pt x="27" y="3190"/>
                      <a:pt x="17" y="3174"/>
                    </a:cubicBezTo>
                    <a:lnTo>
                      <a:pt x="0" y="3184"/>
                    </a:lnTo>
                    <a:cubicBezTo>
                      <a:pt x="12" y="3198"/>
                      <a:pt x="1019" y="4622"/>
                      <a:pt x="2738" y="5786"/>
                    </a:cubicBezTo>
                    <a:cubicBezTo>
                      <a:pt x="3746" y="6472"/>
                      <a:pt x="4800" y="6932"/>
                      <a:pt x="5868" y="7157"/>
                    </a:cubicBezTo>
                    <a:cubicBezTo>
                      <a:pt x="6379" y="7264"/>
                      <a:pt x="6893" y="7317"/>
                      <a:pt x="7409" y="7317"/>
                    </a:cubicBezTo>
                    <a:cubicBezTo>
                      <a:pt x="8243" y="7317"/>
                      <a:pt x="9080" y="7178"/>
                      <a:pt x="9913" y="6899"/>
                    </a:cubicBezTo>
                    <a:cubicBezTo>
                      <a:pt x="11842" y="6251"/>
                      <a:pt x="13151" y="5228"/>
                      <a:pt x="13810" y="3855"/>
                    </a:cubicBezTo>
                    <a:cubicBezTo>
                      <a:pt x="14289" y="2859"/>
                      <a:pt x="14322" y="1864"/>
                      <a:pt x="14266" y="1206"/>
                    </a:cubicBezTo>
                    <a:cubicBezTo>
                      <a:pt x="14205" y="490"/>
                      <a:pt x="14027" y="7"/>
                      <a:pt x="14025" y="1"/>
                    </a:cubicBezTo>
                    <a:close/>
                  </a:path>
                </a:pathLst>
              </a:custGeom>
              <a:solidFill>
                <a:srgbClr val="6F6F6F">
                  <a:alpha val="32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4" name="Google Shape;464;p21"/>
              <p:cNvSpPr/>
              <p:nvPr/>
            </p:nvSpPr>
            <p:spPr>
              <a:xfrm>
                <a:off x="-10291802" y="4583470"/>
                <a:ext cx="3144160" cy="1278670"/>
              </a:xfrm>
              <a:custGeom>
                <a:avLst/>
                <a:gdLst/>
                <a:ahLst/>
                <a:cxnLst/>
                <a:rect l="l" t="t" r="r" b="b"/>
                <a:pathLst>
                  <a:path w="5149" h="2094" extrusionOk="0">
                    <a:moveTo>
                      <a:pt x="5146" y="1"/>
                    </a:moveTo>
                    <a:cubicBezTo>
                      <a:pt x="3970" y="144"/>
                      <a:pt x="2632" y="701"/>
                      <a:pt x="1720" y="1147"/>
                    </a:cubicBezTo>
                    <a:cubicBezTo>
                      <a:pt x="729" y="1627"/>
                      <a:pt x="9" y="2080"/>
                      <a:pt x="1" y="2084"/>
                    </a:cubicBezTo>
                    <a:lnTo>
                      <a:pt x="7" y="2094"/>
                    </a:lnTo>
                    <a:cubicBezTo>
                      <a:pt x="13" y="2090"/>
                      <a:pt x="735" y="1638"/>
                      <a:pt x="1724" y="1153"/>
                    </a:cubicBezTo>
                    <a:cubicBezTo>
                      <a:pt x="2638" y="711"/>
                      <a:pt x="3972" y="154"/>
                      <a:pt x="5148" y="11"/>
                    </a:cubicBezTo>
                    <a:lnTo>
                      <a:pt x="5146" y="1"/>
                    </a:lnTo>
                    <a:close/>
                  </a:path>
                </a:pathLst>
              </a:custGeom>
              <a:solidFill>
                <a:srgbClr val="6F6F6F"/>
              </a:solidFill>
              <a:ln w="9525" cap="flat" cmpd="sng">
                <a:solidFill>
                  <a:srgbClr val="6F6F6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5" name="Google Shape;465;p21"/>
              <p:cNvSpPr/>
              <p:nvPr/>
            </p:nvSpPr>
            <p:spPr>
              <a:xfrm>
                <a:off x="-15556086" y="-6363990"/>
                <a:ext cx="635060" cy="635060"/>
              </a:xfrm>
              <a:custGeom>
                <a:avLst/>
                <a:gdLst/>
                <a:ahLst/>
                <a:cxnLst/>
                <a:rect l="l" t="t" r="r" b="b"/>
                <a:pathLst>
                  <a:path w="1040" h="1040" extrusionOk="0">
                    <a:moveTo>
                      <a:pt x="520" y="0"/>
                    </a:moveTo>
                    <a:cubicBezTo>
                      <a:pt x="234" y="0"/>
                      <a:pt x="0" y="234"/>
                      <a:pt x="0" y="520"/>
                    </a:cubicBezTo>
                    <a:cubicBezTo>
                      <a:pt x="0" y="807"/>
                      <a:pt x="234" y="1040"/>
                      <a:pt x="520" y="1040"/>
                    </a:cubicBezTo>
                    <a:cubicBezTo>
                      <a:pt x="806" y="1040"/>
                      <a:pt x="1040" y="807"/>
                      <a:pt x="1040" y="520"/>
                    </a:cubicBezTo>
                    <a:cubicBezTo>
                      <a:pt x="1040" y="234"/>
                      <a:pt x="806" y="0"/>
                      <a:pt x="520" y="0"/>
                    </a:cubicBezTo>
                    <a:close/>
                  </a:path>
                </a:pathLst>
              </a:custGeom>
              <a:solidFill>
                <a:srgbClr val="CCB0C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6" name="Google Shape;466;p21"/>
              <p:cNvSpPr/>
              <p:nvPr/>
            </p:nvSpPr>
            <p:spPr>
              <a:xfrm>
                <a:off x="-13799289" y="10901709"/>
                <a:ext cx="4256737" cy="4656092"/>
              </a:xfrm>
              <a:custGeom>
                <a:avLst/>
                <a:gdLst/>
                <a:ahLst/>
                <a:cxnLst/>
                <a:rect l="l" t="t" r="r" b="b"/>
                <a:pathLst>
                  <a:path w="6971" h="7625" extrusionOk="0">
                    <a:moveTo>
                      <a:pt x="6970" y="0"/>
                    </a:moveTo>
                    <a:cubicBezTo>
                      <a:pt x="6970" y="1"/>
                      <a:pt x="4094" y="4958"/>
                      <a:pt x="749" y="6815"/>
                    </a:cubicBezTo>
                    <a:cubicBezTo>
                      <a:pt x="0" y="7316"/>
                      <a:pt x="22" y="7624"/>
                      <a:pt x="481" y="7624"/>
                    </a:cubicBezTo>
                    <a:cubicBezTo>
                      <a:pt x="1633" y="7624"/>
                      <a:pt x="5540" y="5687"/>
                      <a:pt x="6970" y="0"/>
                    </a:cubicBezTo>
                    <a:close/>
                  </a:path>
                </a:pathLst>
              </a:custGeom>
              <a:solidFill>
                <a:srgbClr val="6F6F6F">
                  <a:alpha val="32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4" name="Google Shape;844;p29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6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Sources</a:t>
            </a:r>
            <a:endParaRPr/>
          </a:p>
        </p:txBody>
      </p:sp>
      <p:sp>
        <p:nvSpPr>
          <p:cNvPr id="845" name="Google Shape;845;p29"/>
          <p:cNvSpPr txBox="1">
            <a:spLocks noGrp="1"/>
          </p:cNvSpPr>
          <p:nvPr>
            <p:ph type="body" idx="4294967295"/>
          </p:nvPr>
        </p:nvSpPr>
        <p:spPr>
          <a:xfrm>
            <a:off x="720000" y="1301100"/>
            <a:ext cx="5772900" cy="236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7500" algn="l" rtl="0">
              <a:spcBef>
                <a:spcPts val="120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1. </a:t>
            </a:r>
            <a:r>
              <a:rPr lang="en">
                <a:solidFill>
                  <a:srgbClr val="000000"/>
                </a:solidFill>
                <a:latin typeface="Be Vietnam Pro"/>
                <a:ea typeface="Be Vietnam Pro"/>
                <a:cs typeface="Be Vietnam Pro"/>
                <a:sym typeface="Be Vietnam Pro"/>
              </a:rPr>
              <a:t>McInerny, T. K. (2017b). </a:t>
            </a:r>
            <a:r>
              <a:rPr lang="en" i="1">
                <a:solidFill>
                  <a:srgbClr val="000000"/>
                </a:solidFill>
                <a:latin typeface="Be Vietnam Pro"/>
                <a:ea typeface="Be Vietnam Pro"/>
                <a:cs typeface="Be Vietnam Pro"/>
                <a:sym typeface="Be Vietnam Pro"/>
              </a:rPr>
              <a:t>Textbook of pediatric care editor-in-chief, Thomas K. McInerny ; co-editors, Henry M. Adam ... et al..</a:t>
            </a:r>
            <a:r>
              <a:rPr lang="en">
                <a:solidFill>
                  <a:srgbClr val="000000"/>
                </a:solidFill>
                <a:latin typeface="Be Vietnam Pro"/>
                <a:ea typeface="Be Vietnam Pro"/>
                <a:cs typeface="Be Vietnam Pro"/>
                <a:sym typeface="Be Vietnam Pro"/>
              </a:rPr>
              <a:t> American Academy of Pediatrics. </a:t>
            </a:r>
            <a:endParaRPr>
              <a:solidFill>
                <a:srgbClr val="000000"/>
              </a:solidFill>
              <a:latin typeface="Be Vietnam Pro"/>
              <a:ea typeface="Be Vietnam Pro"/>
              <a:cs typeface="Be Vietnam Pro"/>
              <a:sym typeface="Be Vietnam Pro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Be Vietnam Pro"/>
              <a:buChar char="●"/>
            </a:pPr>
            <a:r>
              <a:rPr lang="en">
                <a:solidFill>
                  <a:srgbClr val="000000"/>
                </a:solidFill>
                <a:latin typeface="Be Vietnam Pro"/>
                <a:ea typeface="Be Vietnam Pro"/>
                <a:cs typeface="Be Vietnam Pro"/>
                <a:sym typeface="Be Vietnam Pro"/>
              </a:rPr>
              <a:t>2. Dellinger, A., &amp; Gilchrist, J. (2017). Leading causes of fatal and nonfatal unintentional injury for children and teens and the role of lifestyle clinicians. </a:t>
            </a:r>
            <a:r>
              <a:rPr lang="en" i="1">
                <a:solidFill>
                  <a:srgbClr val="000000"/>
                </a:solidFill>
                <a:latin typeface="Be Vietnam Pro"/>
                <a:ea typeface="Be Vietnam Pro"/>
                <a:cs typeface="Be Vietnam Pro"/>
                <a:sym typeface="Be Vietnam Pro"/>
              </a:rPr>
              <a:t>American Journal of Lifestyle Medicine</a:t>
            </a:r>
            <a:r>
              <a:rPr lang="en">
                <a:solidFill>
                  <a:srgbClr val="000000"/>
                </a:solidFill>
                <a:latin typeface="Be Vietnam Pro"/>
                <a:ea typeface="Be Vietnam Pro"/>
                <a:cs typeface="Be Vietnam Pro"/>
                <a:sym typeface="Be Vietnam Pro"/>
              </a:rPr>
              <a:t>, </a:t>
            </a:r>
            <a:r>
              <a:rPr lang="en" i="1">
                <a:solidFill>
                  <a:srgbClr val="000000"/>
                </a:solidFill>
                <a:latin typeface="Be Vietnam Pro"/>
                <a:ea typeface="Be Vietnam Pro"/>
                <a:cs typeface="Be Vietnam Pro"/>
                <a:sym typeface="Be Vietnam Pro"/>
              </a:rPr>
              <a:t>13</a:t>
            </a:r>
            <a:r>
              <a:rPr lang="en">
                <a:solidFill>
                  <a:srgbClr val="000000"/>
                </a:solidFill>
                <a:latin typeface="Be Vietnam Pro"/>
                <a:ea typeface="Be Vietnam Pro"/>
                <a:cs typeface="Be Vietnam Pro"/>
                <a:sym typeface="Be Vietnam Pro"/>
              </a:rPr>
              <a:t>(1), 7–21. https://doi.org/10.1177/1559827617696297 </a:t>
            </a:r>
            <a:endParaRPr>
              <a:solidFill>
                <a:srgbClr val="000000"/>
              </a:solidFill>
              <a:latin typeface="Be Vietnam Pro"/>
              <a:ea typeface="Be Vietnam Pro"/>
              <a:cs typeface="Be Vietnam Pro"/>
              <a:sym typeface="Be Vietnam Pro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Be Vietnam Pro"/>
              <a:buChar char="●"/>
            </a:pPr>
            <a:r>
              <a:rPr lang="en">
                <a:solidFill>
                  <a:srgbClr val="000000"/>
                </a:solidFill>
                <a:latin typeface="Be Vietnam Pro"/>
                <a:ea typeface="Be Vietnam Pro"/>
                <a:cs typeface="Be Vietnam Pro"/>
                <a:sym typeface="Be Vietnam Pro"/>
              </a:rPr>
              <a:t>3. Philadelphia, T. C. H. of. (n.d.). </a:t>
            </a:r>
            <a:r>
              <a:rPr lang="en" i="1">
                <a:solidFill>
                  <a:srgbClr val="000000"/>
                </a:solidFill>
                <a:latin typeface="Be Vietnam Pro"/>
                <a:ea typeface="Be Vietnam Pro"/>
                <a:cs typeface="Be Vietnam Pro"/>
                <a:sym typeface="Be Vietnam Pro"/>
              </a:rPr>
              <a:t>Pediatric drowning</a:t>
            </a:r>
            <a:r>
              <a:rPr lang="en">
                <a:solidFill>
                  <a:srgbClr val="000000"/>
                </a:solidFill>
                <a:latin typeface="Be Vietnam Pro"/>
                <a:ea typeface="Be Vietnam Pro"/>
                <a:cs typeface="Be Vietnam Pro"/>
                <a:sym typeface="Be Vietnam Pro"/>
              </a:rPr>
              <a:t>. Children’s Hospital of Philadelphia. https://www.chop.edu/video/pediatric-drowning </a:t>
            </a:r>
            <a:endParaRPr>
              <a:solidFill>
                <a:srgbClr val="000000"/>
              </a:solidFill>
              <a:latin typeface="Be Vietnam Pro"/>
              <a:ea typeface="Be Vietnam Pro"/>
              <a:cs typeface="Be Vietnam Pro"/>
              <a:sym typeface="Be Vietnam Pro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Be Vietnam Pro"/>
              <a:buChar char="●"/>
            </a:pPr>
            <a:r>
              <a:rPr lang="en">
                <a:solidFill>
                  <a:srgbClr val="000000"/>
                </a:solidFill>
                <a:latin typeface="Be Vietnam Pro"/>
                <a:ea typeface="Be Vietnam Pro"/>
                <a:cs typeface="Be Vietnam Pro"/>
                <a:sym typeface="Be Vietnam Pro"/>
              </a:rPr>
              <a:t>4. Thompson, D. C., &amp; Rivara, F. (1998). Pool fencing for preventing drowning of children. </a:t>
            </a:r>
            <a:r>
              <a:rPr lang="en" i="1">
                <a:solidFill>
                  <a:srgbClr val="000000"/>
                </a:solidFill>
                <a:latin typeface="Be Vietnam Pro"/>
                <a:ea typeface="Be Vietnam Pro"/>
                <a:cs typeface="Be Vietnam Pro"/>
                <a:sym typeface="Be Vietnam Pro"/>
              </a:rPr>
              <a:t>Cochrane Database of Systematic Reviews</a:t>
            </a:r>
            <a:r>
              <a:rPr lang="en">
                <a:solidFill>
                  <a:srgbClr val="000000"/>
                </a:solidFill>
                <a:latin typeface="Be Vietnam Pro"/>
                <a:ea typeface="Be Vietnam Pro"/>
                <a:cs typeface="Be Vietnam Pro"/>
                <a:sym typeface="Be Vietnam Pro"/>
              </a:rPr>
              <a:t>, </a:t>
            </a:r>
            <a:r>
              <a:rPr lang="en" i="1">
                <a:solidFill>
                  <a:srgbClr val="000000"/>
                </a:solidFill>
                <a:latin typeface="Be Vietnam Pro"/>
                <a:ea typeface="Be Vietnam Pro"/>
                <a:cs typeface="Be Vietnam Pro"/>
                <a:sym typeface="Be Vietnam Pro"/>
              </a:rPr>
              <a:t>2010</a:t>
            </a:r>
            <a:r>
              <a:rPr lang="en">
                <a:solidFill>
                  <a:srgbClr val="000000"/>
                </a:solidFill>
                <a:latin typeface="Be Vietnam Pro"/>
                <a:ea typeface="Be Vietnam Pro"/>
                <a:cs typeface="Be Vietnam Pro"/>
                <a:sym typeface="Be Vietnam Pro"/>
              </a:rPr>
              <a:t>(9). https://doi.org/10.1002/14651858.cd001047 </a:t>
            </a:r>
            <a:endParaRPr>
              <a:solidFill>
                <a:srgbClr val="000000"/>
              </a:solidFill>
              <a:latin typeface="Be Vietnam Pro"/>
              <a:ea typeface="Be Vietnam Pro"/>
              <a:cs typeface="Be Vietnam Pro"/>
              <a:sym typeface="Be Vietnam Pro"/>
            </a:endParaRPr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>
              <a:solidFill>
                <a:srgbClr val="000000"/>
              </a:solidFill>
              <a:latin typeface="Be Vietnam Pro"/>
              <a:ea typeface="Be Vietnam Pro"/>
              <a:cs typeface="Be Vietnam Pro"/>
              <a:sym typeface="Be Vietnam Pro"/>
            </a:endParaRPr>
          </a:p>
        </p:txBody>
      </p:sp>
      <p:grpSp>
        <p:nvGrpSpPr>
          <p:cNvPr id="846" name="Google Shape;846;p29"/>
          <p:cNvGrpSpPr/>
          <p:nvPr/>
        </p:nvGrpSpPr>
        <p:grpSpPr>
          <a:xfrm rot="880413">
            <a:off x="6870346" y="1904440"/>
            <a:ext cx="1578153" cy="1990362"/>
            <a:chOff x="8010427" y="3348503"/>
            <a:chExt cx="278795" cy="351615"/>
          </a:xfrm>
        </p:grpSpPr>
        <p:sp>
          <p:nvSpPr>
            <p:cNvPr id="847" name="Google Shape;847;p29"/>
            <p:cNvSpPr/>
            <p:nvPr/>
          </p:nvSpPr>
          <p:spPr>
            <a:xfrm>
              <a:off x="8010427" y="3348503"/>
              <a:ext cx="278795" cy="351615"/>
            </a:xfrm>
            <a:custGeom>
              <a:avLst/>
              <a:gdLst/>
              <a:ahLst/>
              <a:cxnLst/>
              <a:rect l="l" t="t" r="r" b="b"/>
              <a:pathLst>
                <a:path w="8752" h="11038" extrusionOk="0">
                  <a:moveTo>
                    <a:pt x="6216" y="322"/>
                  </a:moveTo>
                  <a:cubicBezTo>
                    <a:pt x="6323" y="322"/>
                    <a:pt x="6406" y="405"/>
                    <a:pt x="6406" y="512"/>
                  </a:cubicBezTo>
                  <a:lnTo>
                    <a:pt x="6406" y="1215"/>
                  </a:lnTo>
                  <a:cubicBezTo>
                    <a:pt x="6406" y="1310"/>
                    <a:pt x="6323" y="1405"/>
                    <a:pt x="6216" y="1405"/>
                  </a:cubicBezTo>
                  <a:lnTo>
                    <a:pt x="5311" y="1405"/>
                  </a:lnTo>
                  <a:cubicBezTo>
                    <a:pt x="5216" y="1405"/>
                    <a:pt x="5144" y="1477"/>
                    <a:pt x="5144" y="1572"/>
                  </a:cubicBezTo>
                  <a:cubicBezTo>
                    <a:pt x="5144" y="1893"/>
                    <a:pt x="4882" y="2144"/>
                    <a:pt x="4561" y="2144"/>
                  </a:cubicBezTo>
                  <a:lnTo>
                    <a:pt x="4203" y="2144"/>
                  </a:lnTo>
                  <a:cubicBezTo>
                    <a:pt x="3882" y="2144"/>
                    <a:pt x="3632" y="1882"/>
                    <a:pt x="3632" y="1572"/>
                  </a:cubicBezTo>
                  <a:cubicBezTo>
                    <a:pt x="3632" y="1477"/>
                    <a:pt x="3549" y="1405"/>
                    <a:pt x="3465" y="1405"/>
                  </a:cubicBezTo>
                  <a:lnTo>
                    <a:pt x="2560" y="1405"/>
                  </a:lnTo>
                  <a:cubicBezTo>
                    <a:pt x="2453" y="1405"/>
                    <a:pt x="2358" y="1310"/>
                    <a:pt x="2358" y="1215"/>
                  </a:cubicBezTo>
                  <a:lnTo>
                    <a:pt x="2346" y="512"/>
                  </a:lnTo>
                  <a:cubicBezTo>
                    <a:pt x="2346" y="405"/>
                    <a:pt x="2441" y="322"/>
                    <a:pt x="2537" y="322"/>
                  </a:cubicBezTo>
                  <a:close/>
                  <a:moveTo>
                    <a:pt x="2525" y="0"/>
                  </a:moveTo>
                  <a:cubicBezTo>
                    <a:pt x="2239" y="0"/>
                    <a:pt x="2025" y="227"/>
                    <a:pt x="2025" y="512"/>
                  </a:cubicBezTo>
                  <a:lnTo>
                    <a:pt x="632" y="512"/>
                  </a:lnTo>
                  <a:cubicBezTo>
                    <a:pt x="274" y="512"/>
                    <a:pt x="1" y="798"/>
                    <a:pt x="1" y="1143"/>
                  </a:cubicBezTo>
                  <a:lnTo>
                    <a:pt x="1" y="7656"/>
                  </a:lnTo>
                  <a:cubicBezTo>
                    <a:pt x="1" y="7739"/>
                    <a:pt x="72" y="7823"/>
                    <a:pt x="155" y="7823"/>
                  </a:cubicBezTo>
                  <a:cubicBezTo>
                    <a:pt x="251" y="7823"/>
                    <a:pt x="322" y="7739"/>
                    <a:pt x="322" y="7656"/>
                  </a:cubicBezTo>
                  <a:lnTo>
                    <a:pt x="322" y="1143"/>
                  </a:lnTo>
                  <a:cubicBezTo>
                    <a:pt x="322" y="965"/>
                    <a:pt x="477" y="822"/>
                    <a:pt x="655" y="822"/>
                  </a:cubicBezTo>
                  <a:lnTo>
                    <a:pt x="1036" y="822"/>
                  </a:lnTo>
                  <a:lnTo>
                    <a:pt x="1036" y="9918"/>
                  </a:lnTo>
                  <a:cubicBezTo>
                    <a:pt x="1036" y="10002"/>
                    <a:pt x="1108" y="10085"/>
                    <a:pt x="1203" y="10085"/>
                  </a:cubicBezTo>
                  <a:lnTo>
                    <a:pt x="7573" y="10085"/>
                  </a:lnTo>
                  <a:cubicBezTo>
                    <a:pt x="7656" y="10085"/>
                    <a:pt x="7728" y="10002"/>
                    <a:pt x="7728" y="9918"/>
                  </a:cubicBezTo>
                  <a:lnTo>
                    <a:pt x="7728" y="822"/>
                  </a:lnTo>
                  <a:lnTo>
                    <a:pt x="8121" y="822"/>
                  </a:lnTo>
                  <a:cubicBezTo>
                    <a:pt x="8299" y="822"/>
                    <a:pt x="8442" y="965"/>
                    <a:pt x="8442" y="1143"/>
                  </a:cubicBezTo>
                  <a:lnTo>
                    <a:pt x="8442" y="10395"/>
                  </a:lnTo>
                  <a:cubicBezTo>
                    <a:pt x="8442" y="10573"/>
                    <a:pt x="8299" y="10716"/>
                    <a:pt x="8121" y="10716"/>
                  </a:cubicBezTo>
                  <a:lnTo>
                    <a:pt x="667" y="10716"/>
                  </a:lnTo>
                  <a:cubicBezTo>
                    <a:pt x="489" y="10716"/>
                    <a:pt x="334" y="10573"/>
                    <a:pt x="334" y="10395"/>
                  </a:cubicBezTo>
                  <a:lnTo>
                    <a:pt x="334" y="8418"/>
                  </a:lnTo>
                  <a:cubicBezTo>
                    <a:pt x="334" y="8323"/>
                    <a:pt x="263" y="8251"/>
                    <a:pt x="167" y="8251"/>
                  </a:cubicBezTo>
                  <a:cubicBezTo>
                    <a:pt x="84" y="8251"/>
                    <a:pt x="12" y="8323"/>
                    <a:pt x="12" y="8418"/>
                  </a:cubicBezTo>
                  <a:lnTo>
                    <a:pt x="12" y="10395"/>
                  </a:lnTo>
                  <a:cubicBezTo>
                    <a:pt x="12" y="10752"/>
                    <a:pt x="298" y="11037"/>
                    <a:pt x="644" y="11037"/>
                  </a:cubicBezTo>
                  <a:lnTo>
                    <a:pt x="8109" y="11037"/>
                  </a:lnTo>
                  <a:cubicBezTo>
                    <a:pt x="8466" y="11037"/>
                    <a:pt x="8740" y="10752"/>
                    <a:pt x="8740" y="10395"/>
                  </a:cubicBezTo>
                  <a:lnTo>
                    <a:pt x="8740" y="1143"/>
                  </a:lnTo>
                  <a:cubicBezTo>
                    <a:pt x="8752" y="810"/>
                    <a:pt x="8454" y="512"/>
                    <a:pt x="8109" y="512"/>
                  </a:cubicBezTo>
                  <a:lnTo>
                    <a:pt x="7299" y="512"/>
                  </a:lnTo>
                  <a:cubicBezTo>
                    <a:pt x="7216" y="512"/>
                    <a:pt x="7144" y="584"/>
                    <a:pt x="7144" y="679"/>
                  </a:cubicBezTo>
                  <a:cubicBezTo>
                    <a:pt x="7144" y="762"/>
                    <a:pt x="7216" y="834"/>
                    <a:pt x="7299" y="834"/>
                  </a:cubicBezTo>
                  <a:lnTo>
                    <a:pt x="7406" y="834"/>
                  </a:lnTo>
                  <a:lnTo>
                    <a:pt x="7406" y="9764"/>
                  </a:lnTo>
                  <a:lnTo>
                    <a:pt x="1370" y="9764"/>
                  </a:lnTo>
                  <a:lnTo>
                    <a:pt x="1370" y="834"/>
                  </a:lnTo>
                  <a:lnTo>
                    <a:pt x="2037" y="834"/>
                  </a:lnTo>
                  <a:lnTo>
                    <a:pt x="2037" y="1215"/>
                  </a:lnTo>
                  <a:cubicBezTo>
                    <a:pt x="2037" y="1489"/>
                    <a:pt x="2263" y="1715"/>
                    <a:pt x="2537" y="1715"/>
                  </a:cubicBezTo>
                  <a:lnTo>
                    <a:pt x="3299" y="1715"/>
                  </a:lnTo>
                  <a:cubicBezTo>
                    <a:pt x="3370" y="2132"/>
                    <a:pt x="3751" y="2465"/>
                    <a:pt x="4192" y="2465"/>
                  </a:cubicBezTo>
                  <a:lnTo>
                    <a:pt x="4549" y="2465"/>
                  </a:lnTo>
                  <a:cubicBezTo>
                    <a:pt x="5001" y="2465"/>
                    <a:pt x="5370" y="2132"/>
                    <a:pt x="5442" y="1715"/>
                  </a:cubicBezTo>
                  <a:lnTo>
                    <a:pt x="6204" y="1715"/>
                  </a:lnTo>
                  <a:cubicBezTo>
                    <a:pt x="6489" y="1715"/>
                    <a:pt x="6704" y="1489"/>
                    <a:pt x="6704" y="1215"/>
                  </a:cubicBezTo>
                  <a:lnTo>
                    <a:pt x="6704" y="512"/>
                  </a:lnTo>
                  <a:cubicBezTo>
                    <a:pt x="6704" y="227"/>
                    <a:pt x="6489" y="0"/>
                    <a:pt x="620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8" name="Google Shape;848;p29"/>
            <p:cNvSpPr/>
            <p:nvPr/>
          </p:nvSpPr>
          <p:spPr>
            <a:xfrm>
              <a:off x="8078692" y="3438653"/>
              <a:ext cx="142264" cy="100216"/>
            </a:xfrm>
            <a:custGeom>
              <a:avLst/>
              <a:gdLst/>
              <a:ahLst/>
              <a:cxnLst/>
              <a:rect l="l" t="t" r="r" b="b"/>
              <a:pathLst>
                <a:path w="4466" h="3146" extrusionOk="0">
                  <a:moveTo>
                    <a:pt x="2742" y="1"/>
                  </a:moveTo>
                  <a:cubicBezTo>
                    <a:pt x="2676" y="1"/>
                    <a:pt x="2609" y="43"/>
                    <a:pt x="2584" y="123"/>
                  </a:cubicBezTo>
                  <a:lnTo>
                    <a:pt x="1989" y="2433"/>
                  </a:lnTo>
                  <a:lnTo>
                    <a:pt x="1429" y="778"/>
                  </a:lnTo>
                  <a:cubicBezTo>
                    <a:pt x="1403" y="705"/>
                    <a:pt x="1335" y="665"/>
                    <a:pt x="1268" y="665"/>
                  </a:cubicBezTo>
                  <a:cubicBezTo>
                    <a:pt x="1216" y="665"/>
                    <a:pt x="1163" y="690"/>
                    <a:pt x="1132" y="742"/>
                  </a:cubicBezTo>
                  <a:lnTo>
                    <a:pt x="656" y="1600"/>
                  </a:lnTo>
                  <a:lnTo>
                    <a:pt x="155" y="1600"/>
                  </a:lnTo>
                  <a:cubicBezTo>
                    <a:pt x="72" y="1600"/>
                    <a:pt x="1" y="1671"/>
                    <a:pt x="1" y="1754"/>
                  </a:cubicBezTo>
                  <a:cubicBezTo>
                    <a:pt x="1" y="1850"/>
                    <a:pt x="72" y="1921"/>
                    <a:pt x="155" y="1921"/>
                  </a:cubicBezTo>
                  <a:lnTo>
                    <a:pt x="739" y="1921"/>
                  </a:lnTo>
                  <a:cubicBezTo>
                    <a:pt x="798" y="1921"/>
                    <a:pt x="846" y="1897"/>
                    <a:pt x="894" y="1838"/>
                  </a:cubicBezTo>
                  <a:lnTo>
                    <a:pt x="1227" y="1219"/>
                  </a:lnTo>
                  <a:lnTo>
                    <a:pt x="1858" y="3040"/>
                  </a:lnTo>
                  <a:cubicBezTo>
                    <a:pt x="1887" y="3110"/>
                    <a:pt x="1951" y="3146"/>
                    <a:pt x="2013" y="3146"/>
                  </a:cubicBezTo>
                  <a:cubicBezTo>
                    <a:pt x="2079" y="3146"/>
                    <a:pt x="2143" y="3107"/>
                    <a:pt x="2168" y="3028"/>
                  </a:cubicBezTo>
                  <a:lnTo>
                    <a:pt x="2763" y="683"/>
                  </a:lnTo>
                  <a:lnTo>
                    <a:pt x="3168" y="1802"/>
                  </a:lnTo>
                  <a:cubicBezTo>
                    <a:pt x="3192" y="1861"/>
                    <a:pt x="3251" y="1909"/>
                    <a:pt x="3311" y="1909"/>
                  </a:cubicBezTo>
                  <a:lnTo>
                    <a:pt x="4287" y="1909"/>
                  </a:lnTo>
                  <a:cubicBezTo>
                    <a:pt x="4370" y="1909"/>
                    <a:pt x="4442" y="1838"/>
                    <a:pt x="4442" y="1742"/>
                  </a:cubicBezTo>
                  <a:cubicBezTo>
                    <a:pt x="4466" y="1671"/>
                    <a:pt x="4382" y="1600"/>
                    <a:pt x="4299" y="1600"/>
                  </a:cubicBezTo>
                  <a:lnTo>
                    <a:pt x="3454" y="1600"/>
                  </a:lnTo>
                  <a:lnTo>
                    <a:pt x="2894" y="111"/>
                  </a:lnTo>
                  <a:cubicBezTo>
                    <a:pt x="2865" y="37"/>
                    <a:pt x="2804" y="1"/>
                    <a:pt x="274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9" name="Google Shape;849;p29"/>
            <p:cNvSpPr/>
            <p:nvPr/>
          </p:nvSpPr>
          <p:spPr>
            <a:xfrm>
              <a:off x="8079074" y="3574928"/>
              <a:ext cx="141882" cy="10257"/>
            </a:xfrm>
            <a:custGeom>
              <a:avLst/>
              <a:gdLst/>
              <a:ahLst/>
              <a:cxnLst/>
              <a:rect l="l" t="t" r="r" b="b"/>
              <a:pathLst>
                <a:path w="4454" h="322" extrusionOk="0">
                  <a:moveTo>
                    <a:pt x="167" y="0"/>
                  </a:moveTo>
                  <a:cubicBezTo>
                    <a:pt x="72" y="0"/>
                    <a:pt x="1" y="72"/>
                    <a:pt x="1" y="155"/>
                  </a:cubicBezTo>
                  <a:cubicBezTo>
                    <a:pt x="1" y="250"/>
                    <a:pt x="72" y="322"/>
                    <a:pt x="167" y="322"/>
                  </a:cubicBezTo>
                  <a:lnTo>
                    <a:pt x="4287" y="322"/>
                  </a:lnTo>
                  <a:cubicBezTo>
                    <a:pt x="4370" y="322"/>
                    <a:pt x="4454" y="250"/>
                    <a:pt x="4454" y="155"/>
                  </a:cubicBezTo>
                  <a:cubicBezTo>
                    <a:pt x="4454" y="72"/>
                    <a:pt x="4370" y="0"/>
                    <a:pt x="428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0" name="Google Shape;850;p29"/>
            <p:cNvSpPr/>
            <p:nvPr/>
          </p:nvSpPr>
          <p:spPr>
            <a:xfrm>
              <a:off x="8079074" y="3619685"/>
              <a:ext cx="141882" cy="10640"/>
            </a:xfrm>
            <a:custGeom>
              <a:avLst/>
              <a:gdLst/>
              <a:ahLst/>
              <a:cxnLst/>
              <a:rect l="l" t="t" r="r" b="b"/>
              <a:pathLst>
                <a:path w="4454" h="334" extrusionOk="0">
                  <a:moveTo>
                    <a:pt x="167" y="0"/>
                  </a:moveTo>
                  <a:cubicBezTo>
                    <a:pt x="72" y="0"/>
                    <a:pt x="1" y="84"/>
                    <a:pt x="1" y="167"/>
                  </a:cubicBezTo>
                  <a:cubicBezTo>
                    <a:pt x="1" y="262"/>
                    <a:pt x="72" y="334"/>
                    <a:pt x="167" y="334"/>
                  </a:cubicBezTo>
                  <a:lnTo>
                    <a:pt x="4287" y="334"/>
                  </a:lnTo>
                  <a:cubicBezTo>
                    <a:pt x="4370" y="334"/>
                    <a:pt x="4454" y="262"/>
                    <a:pt x="4454" y="167"/>
                  </a:cubicBezTo>
                  <a:cubicBezTo>
                    <a:pt x="4454" y="84"/>
                    <a:pt x="4370" y="0"/>
                    <a:pt x="428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Google Shape;471;p22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6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Outline</a:t>
            </a:r>
            <a:endParaRPr/>
          </a:p>
        </p:txBody>
      </p:sp>
      <p:grpSp>
        <p:nvGrpSpPr>
          <p:cNvPr id="472" name="Google Shape;472;p22"/>
          <p:cNvGrpSpPr/>
          <p:nvPr/>
        </p:nvGrpSpPr>
        <p:grpSpPr>
          <a:xfrm>
            <a:off x="720171" y="3705350"/>
            <a:ext cx="1539559" cy="903275"/>
            <a:chOff x="697275" y="1588600"/>
            <a:chExt cx="1833900" cy="903275"/>
          </a:xfrm>
        </p:grpSpPr>
        <p:sp>
          <p:nvSpPr>
            <p:cNvPr id="473" name="Google Shape;473;p22"/>
            <p:cNvSpPr txBox="1"/>
            <p:nvPr/>
          </p:nvSpPr>
          <p:spPr>
            <a:xfrm>
              <a:off x="697275" y="1588600"/>
              <a:ext cx="1833900" cy="426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b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b="1">
                  <a:solidFill>
                    <a:schemeClr val="dk2"/>
                  </a:solidFill>
                  <a:latin typeface="Be Vietnam Pro"/>
                  <a:ea typeface="Be Vietnam Pro"/>
                  <a:cs typeface="Be Vietnam Pro"/>
                  <a:sym typeface="Be Vietnam Pro"/>
                </a:rPr>
                <a:t>Intro</a:t>
              </a:r>
              <a:endParaRPr sz="1800" b="1">
                <a:solidFill>
                  <a:schemeClr val="dk2"/>
                </a:solidFill>
                <a:latin typeface="Be Vietnam Pro"/>
                <a:ea typeface="Be Vietnam Pro"/>
                <a:cs typeface="Be Vietnam Pro"/>
                <a:sym typeface="Be Vietnam Pro"/>
              </a:endParaRPr>
            </a:p>
          </p:txBody>
        </p:sp>
        <p:sp>
          <p:nvSpPr>
            <p:cNvPr id="474" name="Google Shape;474;p22"/>
            <p:cNvSpPr txBox="1"/>
            <p:nvPr/>
          </p:nvSpPr>
          <p:spPr>
            <a:xfrm>
              <a:off x="697275" y="1930875"/>
              <a:ext cx="1833900" cy="561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lt2"/>
                </a:solidFill>
                <a:latin typeface="Be Vietnam Pro Light"/>
                <a:ea typeface="Be Vietnam Pro Light"/>
                <a:cs typeface="Be Vietnam Pro Light"/>
                <a:sym typeface="Be Vietnam Pro Light"/>
              </a:endParaRPr>
            </a:p>
          </p:txBody>
        </p:sp>
      </p:grpSp>
      <p:grpSp>
        <p:nvGrpSpPr>
          <p:cNvPr id="475" name="Google Shape;475;p22"/>
          <p:cNvGrpSpPr/>
          <p:nvPr/>
        </p:nvGrpSpPr>
        <p:grpSpPr>
          <a:xfrm>
            <a:off x="6884527" y="4043638"/>
            <a:ext cx="1639809" cy="741088"/>
            <a:chOff x="2569439" y="2384088"/>
            <a:chExt cx="1953316" cy="741088"/>
          </a:xfrm>
        </p:grpSpPr>
        <p:sp>
          <p:nvSpPr>
            <p:cNvPr id="476" name="Google Shape;476;p22"/>
            <p:cNvSpPr txBox="1"/>
            <p:nvPr/>
          </p:nvSpPr>
          <p:spPr>
            <a:xfrm>
              <a:off x="2569439" y="2384088"/>
              <a:ext cx="1833900" cy="426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b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b="1">
                  <a:solidFill>
                    <a:schemeClr val="dk2"/>
                  </a:solidFill>
                  <a:latin typeface="Be Vietnam Pro"/>
                  <a:ea typeface="Be Vietnam Pro"/>
                  <a:cs typeface="Be Vietnam Pro"/>
                  <a:sym typeface="Be Vietnam Pro"/>
                </a:rPr>
                <a:t>Prognosis &amp; Prevention</a:t>
              </a:r>
              <a:endParaRPr sz="1800" b="1">
                <a:solidFill>
                  <a:schemeClr val="dk2"/>
                </a:solidFill>
                <a:latin typeface="Be Vietnam Pro"/>
                <a:ea typeface="Be Vietnam Pro"/>
                <a:cs typeface="Be Vietnam Pro"/>
                <a:sym typeface="Be Vietnam Pro"/>
              </a:endParaRPr>
            </a:p>
          </p:txBody>
        </p:sp>
        <p:sp>
          <p:nvSpPr>
            <p:cNvPr id="477" name="Google Shape;477;p22"/>
            <p:cNvSpPr txBox="1"/>
            <p:nvPr/>
          </p:nvSpPr>
          <p:spPr>
            <a:xfrm>
              <a:off x="2688856" y="2564175"/>
              <a:ext cx="1833900" cy="561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lt2"/>
                </a:solidFill>
                <a:latin typeface="Be Vietnam Pro Light"/>
                <a:ea typeface="Be Vietnam Pro Light"/>
                <a:cs typeface="Be Vietnam Pro Light"/>
                <a:sym typeface="Be Vietnam Pro Light"/>
              </a:endParaRPr>
            </a:p>
          </p:txBody>
        </p:sp>
      </p:grpSp>
      <p:sp>
        <p:nvSpPr>
          <p:cNvPr id="478" name="Google Shape;478;p22"/>
          <p:cNvSpPr txBox="1"/>
          <p:nvPr/>
        </p:nvSpPr>
        <p:spPr>
          <a:xfrm>
            <a:off x="3802314" y="3820925"/>
            <a:ext cx="1539600" cy="42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2"/>
              </a:solidFill>
              <a:latin typeface="Be Vietnam Pro"/>
              <a:ea typeface="Be Vietnam Pro"/>
              <a:cs typeface="Be Vietnam Pro"/>
              <a:sym typeface="Be Vietnam Pr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chemeClr val="dk2"/>
                </a:solidFill>
                <a:latin typeface="Be Vietnam Pro"/>
                <a:ea typeface="Be Vietnam Pro"/>
                <a:cs typeface="Be Vietnam Pro"/>
                <a:sym typeface="Be Vietnam Pro"/>
              </a:rPr>
              <a:t>Risk Factors</a:t>
            </a:r>
            <a:endParaRPr sz="1800" b="1">
              <a:solidFill>
                <a:schemeClr val="dk2"/>
              </a:solidFill>
              <a:latin typeface="Be Vietnam Pro"/>
              <a:ea typeface="Be Vietnam Pro"/>
              <a:cs typeface="Be Vietnam Pro"/>
              <a:sym typeface="Be Vietnam Pro"/>
            </a:endParaRPr>
          </a:p>
        </p:txBody>
      </p:sp>
      <p:grpSp>
        <p:nvGrpSpPr>
          <p:cNvPr id="479" name="Google Shape;479;p22"/>
          <p:cNvGrpSpPr/>
          <p:nvPr/>
        </p:nvGrpSpPr>
        <p:grpSpPr>
          <a:xfrm>
            <a:off x="2068475" y="3705350"/>
            <a:ext cx="1866964" cy="903275"/>
            <a:chOff x="6329021" y="1588600"/>
            <a:chExt cx="2223900" cy="903275"/>
          </a:xfrm>
        </p:grpSpPr>
        <p:sp>
          <p:nvSpPr>
            <p:cNvPr id="480" name="Google Shape;480;p22"/>
            <p:cNvSpPr txBox="1"/>
            <p:nvPr/>
          </p:nvSpPr>
          <p:spPr>
            <a:xfrm>
              <a:off x="6329021" y="1588600"/>
              <a:ext cx="2223900" cy="426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b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b="1">
                  <a:solidFill>
                    <a:schemeClr val="dk1"/>
                  </a:solidFill>
                  <a:latin typeface="Be Vietnam Pro"/>
                  <a:ea typeface="Be Vietnam Pro"/>
                  <a:cs typeface="Be Vietnam Pro"/>
                  <a:sym typeface="Be Vietnam Pro"/>
                </a:rPr>
                <a:t>Epidemiology</a:t>
              </a:r>
              <a:endParaRPr sz="1800" b="1">
                <a:solidFill>
                  <a:schemeClr val="dk1"/>
                </a:solidFill>
                <a:latin typeface="Be Vietnam Pro"/>
                <a:ea typeface="Be Vietnam Pro"/>
                <a:cs typeface="Be Vietnam Pro"/>
                <a:sym typeface="Be Vietnam Pro"/>
              </a:endParaRPr>
            </a:p>
          </p:txBody>
        </p:sp>
        <p:sp>
          <p:nvSpPr>
            <p:cNvPr id="481" name="Google Shape;481;p22"/>
            <p:cNvSpPr txBox="1"/>
            <p:nvPr/>
          </p:nvSpPr>
          <p:spPr>
            <a:xfrm>
              <a:off x="6560738" y="1930875"/>
              <a:ext cx="1833900" cy="561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lt2"/>
                </a:solidFill>
                <a:latin typeface="Be Vietnam Pro Light"/>
                <a:ea typeface="Be Vietnam Pro Light"/>
                <a:cs typeface="Be Vietnam Pro Light"/>
                <a:sym typeface="Be Vietnam Pro Light"/>
              </a:endParaRPr>
            </a:p>
          </p:txBody>
        </p:sp>
      </p:grpSp>
      <p:grpSp>
        <p:nvGrpSpPr>
          <p:cNvPr id="482" name="Google Shape;482;p22"/>
          <p:cNvGrpSpPr/>
          <p:nvPr/>
        </p:nvGrpSpPr>
        <p:grpSpPr>
          <a:xfrm>
            <a:off x="5341841" y="3705350"/>
            <a:ext cx="1733745" cy="903275"/>
            <a:chOff x="2686475" y="2045800"/>
            <a:chExt cx="2065212" cy="903275"/>
          </a:xfrm>
        </p:grpSpPr>
        <p:sp>
          <p:nvSpPr>
            <p:cNvPr id="483" name="Google Shape;483;p22"/>
            <p:cNvSpPr txBox="1"/>
            <p:nvPr/>
          </p:nvSpPr>
          <p:spPr>
            <a:xfrm>
              <a:off x="2686487" y="2045800"/>
              <a:ext cx="2065200" cy="426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b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b="1">
                  <a:solidFill>
                    <a:schemeClr val="dk1"/>
                  </a:solidFill>
                  <a:latin typeface="Be Vietnam Pro"/>
                  <a:ea typeface="Be Vietnam Pro"/>
                  <a:cs typeface="Be Vietnam Pro"/>
                  <a:sym typeface="Be Vietnam Pro"/>
                </a:rPr>
                <a:t>Management</a:t>
              </a:r>
              <a:endParaRPr sz="1800" b="1">
                <a:solidFill>
                  <a:schemeClr val="dk1"/>
                </a:solidFill>
                <a:latin typeface="Be Vietnam Pro"/>
                <a:ea typeface="Be Vietnam Pro"/>
                <a:cs typeface="Be Vietnam Pro"/>
                <a:sym typeface="Be Vietnam Pro"/>
              </a:endParaRPr>
            </a:p>
          </p:txBody>
        </p:sp>
        <p:sp>
          <p:nvSpPr>
            <p:cNvPr id="484" name="Google Shape;484;p22"/>
            <p:cNvSpPr txBox="1"/>
            <p:nvPr/>
          </p:nvSpPr>
          <p:spPr>
            <a:xfrm>
              <a:off x="2686475" y="2388075"/>
              <a:ext cx="1833900" cy="561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lt2"/>
                </a:solidFill>
                <a:latin typeface="Be Vietnam Pro Light"/>
                <a:ea typeface="Be Vietnam Pro Light"/>
                <a:cs typeface="Be Vietnam Pro Light"/>
                <a:sym typeface="Be Vietnam Pro Light"/>
              </a:endParaRPr>
            </a:p>
          </p:txBody>
        </p:sp>
      </p:grpSp>
      <p:sp>
        <p:nvSpPr>
          <p:cNvPr id="485" name="Google Shape;485;p22"/>
          <p:cNvSpPr/>
          <p:nvPr/>
        </p:nvSpPr>
        <p:spPr>
          <a:xfrm>
            <a:off x="913648" y="1367578"/>
            <a:ext cx="1927200" cy="1927200"/>
          </a:xfrm>
          <a:prstGeom prst="blockArc">
            <a:avLst>
              <a:gd name="adj1" fmla="val 10800000"/>
              <a:gd name="adj2" fmla="val 21592510"/>
              <a:gd name="adj3" fmla="val 30080"/>
            </a:avLst>
          </a:prstGeom>
          <a:solidFill>
            <a:schemeClr val="dk2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6" name="Google Shape;486;p22"/>
          <p:cNvSpPr/>
          <p:nvPr/>
        </p:nvSpPr>
        <p:spPr>
          <a:xfrm rot="10800000">
            <a:off x="2261436" y="1367448"/>
            <a:ext cx="1927200" cy="1927200"/>
          </a:xfrm>
          <a:prstGeom prst="blockArc">
            <a:avLst>
              <a:gd name="adj1" fmla="val 10800000"/>
              <a:gd name="adj2" fmla="val 21592510"/>
              <a:gd name="adj3" fmla="val 30080"/>
            </a:avLst>
          </a:prstGeom>
          <a:solidFill>
            <a:schemeClr val="accent2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7" name="Google Shape;487;p22"/>
          <p:cNvSpPr/>
          <p:nvPr/>
        </p:nvSpPr>
        <p:spPr>
          <a:xfrm>
            <a:off x="3608456" y="1367578"/>
            <a:ext cx="1927200" cy="1927200"/>
          </a:xfrm>
          <a:prstGeom prst="blockArc">
            <a:avLst>
              <a:gd name="adj1" fmla="val 10800000"/>
              <a:gd name="adj2" fmla="val 21592510"/>
              <a:gd name="adj3" fmla="val 30080"/>
            </a:avLst>
          </a:prstGeom>
          <a:solidFill>
            <a:schemeClr val="accent4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8" name="Google Shape;488;p22"/>
          <p:cNvSpPr/>
          <p:nvPr/>
        </p:nvSpPr>
        <p:spPr>
          <a:xfrm rot="10800000">
            <a:off x="4955970" y="1367448"/>
            <a:ext cx="1927200" cy="1927200"/>
          </a:xfrm>
          <a:prstGeom prst="blockArc">
            <a:avLst>
              <a:gd name="adj1" fmla="val 10800000"/>
              <a:gd name="adj2" fmla="val 21592510"/>
              <a:gd name="adj3" fmla="val 30080"/>
            </a:avLst>
          </a:prstGeom>
          <a:solidFill>
            <a:schemeClr val="accent3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9" name="Google Shape;489;p22"/>
          <p:cNvSpPr/>
          <p:nvPr/>
        </p:nvSpPr>
        <p:spPr>
          <a:xfrm>
            <a:off x="6302990" y="1367578"/>
            <a:ext cx="1927200" cy="1927200"/>
          </a:xfrm>
          <a:prstGeom prst="blockArc">
            <a:avLst>
              <a:gd name="adj1" fmla="val 10800000"/>
              <a:gd name="adj2" fmla="val 21592510"/>
              <a:gd name="adj3" fmla="val 30080"/>
            </a:avLst>
          </a:prstGeom>
          <a:solidFill>
            <a:schemeClr val="accent5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490" name="Google Shape;490;p22"/>
          <p:cNvCxnSpPr>
            <a:stCxn id="491" idx="2"/>
            <a:endCxn id="473" idx="0"/>
          </p:cNvCxnSpPr>
          <p:nvPr/>
        </p:nvCxnSpPr>
        <p:spPr>
          <a:xfrm rot="5400000">
            <a:off x="669734" y="2497725"/>
            <a:ext cx="2028000" cy="387300"/>
          </a:xfrm>
          <a:prstGeom prst="bentConnector3">
            <a:avLst>
              <a:gd name="adj1" fmla="val 49999"/>
            </a:avLst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oval" w="med" len="med"/>
          </a:ln>
        </p:spPr>
      </p:cxnSp>
      <p:sp>
        <p:nvSpPr>
          <p:cNvPr id="491" name="Google Shape;491;p22"/>
          <p:cNvSpPr/>
          <p:nvPr/>
        </p:nvSpPr>
        <p:spPr>
          <a:xfrm>
            <a:off x="1686284" y="1295175"/>
            <a:ext cx="382200" cy="3822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 b="1">
                <a:solidFill>
                  <a:schemeClr val="dk1"/>
                </a:solidFill>
                <a:latin typeface="Be Vietnam Pro"/>
                <a:ea typeface="Be Vietnam Pro"/>
                <a:cs typeface="Be Vietnam Pro"/>
                <a:sym typeface="Be Vietnam Pro"/>
              </a:rPr>
              <a:t>1</a:t>
            </a:r>
            <a:endParaRPr sz="3000" b="1">
              <a:solidFill>
                <a:schemeClr val="dk1"/>
              </a:solidFill>
              <a:latin typeface="Be Vietnam Pro"/>
              <a:ea typeface="Be Vietnam Pro"/>
              <a:cs typeface="Be Vietnam Pro"/>
              <a:sym typeface="Be Vietnam Pro"/>
            </a:endParaRPr>
          </a:p>
        </p:txBody>
      </p:sp>
      <p:sp>
        <p:nvSpPr>
          <p:cNvPr id="492" name="Google Shape;492;p22"/>
          <p:cNvSpPr/>
          <p:nvPr/>
        </p:nvSpPr>
        <p:spPr>
          <a:xfrm>
            <a:off x="3033557" y="2566753"/>
            <a:ext cx="382200" cy="382200"/>
          </a:xfrm>
          <a:prstGeom prst="rect">
            <a:avLst/>
          </a:prstGeom>
          <a:solidFill>
            <a:schemeClr val="accent2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 b="1">
                <a:solidFill>
                  <a:schemeClr val="dk1"/>
                </a:solidFill>
                <a:latin typeface="Be Vietnam Pro"/>
                <a:ea typeface="Be Vietnam Pro"/>
                <a:cs typeface="Be Vietnam Pro"/>
                <a:sym typeface="Be Vietnam Pro"/>
              </a:rPr>
              <a:t>2</a:t>
            </a:r>
            <a:endParaRPr sz="3000" b="1">
              <a:solidFill>
                <a:schemeClr val="dk1"/>
              </a:solidFill>
              <a:latin typeface="Be Vietnam Pro"/>
              <a:ea typeface="Be Vietnam Pro"/>
              <a:cs typeface="Be Vietnam Pro"/>
              <a:sym typeface="Be Vietnam Pro"/>
            </a:endParaRPr>
          </a:p>
        </p:txBody>
      </p:sp>
      <p:sp>
        <p:nvSpPr>
          <p:cNvPr id="493" name="Google Shape;493;p22"/>
          <p:cNvSpPr/>
          <p:nvPr/>
        </p:nvSpPr>
        <p:spPr>
          <a:xfrm>
            <a:off x="4381186" y="1295175"/>
            <a:ext cx="382200" cy="382200"/>
          </a:xfrm>
          <a:prstGeom prst="rect">
            <a:avLst/>
          </a:prstGeom>
          <a:solidFill>
            <a:schemeClr val="accent4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 b="1">
                <a:solidFill>
                  <a:schemeClr val="dk1"/>
                </a:solidFill>
                <a:latin typeface="Be Vietnam Pro"/>
                <a:ea typeface="Be Vietnam Pro"/>
                <a:cs typeface="Be Vietnam Pro"/>
                <a:sym typeface="Be Vietnam Pro"/>
              </a:rPr>
              <a:t>3</a:t>
            </a:r>
            <a:endParaRPr sz="3000" b="1">
              <a:solidFill>
                <a:schemeClr val="dk1"/>
              </a:solidFill>
              <a:latin typeface="Be Vietnam Pro"/>
              <a:ea typeface="Be Vietnam Pro"/>
              <a:cs typeface="Be Vietnam Pro"/>
              <a:sym typeface="Be Vietnam Pro"/>
            </a:endParaRPr>
          </a:p>
        </p:txBody>
      </p:sp>
      <p:sp>
        <p:nvSpPr>
          <p:cNvPr id="494" name="Google Shape;494;p22"/>
          <p:cNvSpPr/>
          <p:nvPr/>
        </p:nvSpPr>
        <p:spPr>
          <a:xfrm>
            <a:off x="5728079" y="2566753"/>
            <a:ext cx="382200" cy="382200"/>
          </a:xfrm>
          <a:prstGeom prst="rect">
            <a:avLst/>
          </a:prstGeom>
          <a:solidFill>
            <a:schemeClr val="accent3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 b="1">
                <a:solidFill>
                  <a:schemeClr val="dk1"/>
                </a:solidFill>
                <a:latin typeface="Be Vietnam Pro"/>
                <a:ea typeface="Be Vietnam Pro"/>
                <a:cs typeface="Be Vietnam Pro"/>
                <a:sym typeface="Be Vietnam Pro"/>
              </a:rPr>
              <a:t>4</a:t>
            </a:r>
            <a:endParaRPr sz="3000" b="1">
              <a:solidFill>
                <a:schemeClr val="dk1"/>
              </a:solidFill>
              <a:latin typeface="Be Vietnam Pro"/>
              <a:ea typeface="Be Vietnam Pro"/>
              <a:cs typeface="Be Vietnam Pro"/>
              <a:sym typeface="Be Vietnam Pro"/>
            </a:endParaRPr>
          </a:p>
        </p:txBody>
      </p:sp>
      <p:sp>
        <p:nvSpPr>
          <p:cNvPr id="495" name="Google Shape;495;p22"/>
          <p:cNvSpPr/>
          <p:nvPr/>
        </p:nvSpPr>
        <p:spPr>
          <a:xfrm>
            <a:off x="7075783" y="1295175"/>
            <a:ext cx="382200" cy="382200"/>
          </a:xfrm>
          <a:prstGeom prst="rect">
            <a:avLst/>
          </a:prstGeom>
          <a:solidFill>
            <a:schemeClr val="accent5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 b="1">
                <a:solidFill>
                  <a:schemeClr val="dk1"/>
                </a:solidFill>
                <a:latin typeface="Be Vietnam Pro"/>
                <a:ea typeface="Be Vietnam Pro"/>
                <a:cs typeface="Be Vietnam Pro"/>
                <a:sym typeface="Be Vietnam Pro"/>
              </a:rPr>
              <a:t>5</a:t>
            </a:r>
            <a:endParaRPr sz="3000" b="1">
              <a:solidFill>
                <a:schemeClr val="dk1"/>
              </a:solidFill>
              <a:latin typeface="Be Vietnam Pro"/>
              <a:ea typeface="Be Vietnam Pro"/>
              <a:cs typeface="Be Vietnam Pro"/>
              <a:sym typeface="Be Vietnam Pro"/>
            </a:endParaRPr>
          </a:p>
        </p:txBody>
      </p:sp>
      <p:cxnSp>
        <p:nvCxnSpPr>
          <p:cNvPr id="496" name="Google Shape;496;p22"/>
          <p:cNvCxnSpPr>
            <a:stCxn id="492" idx="2"/>
            <a:endCxn id="480" idx="0"/>
          </p:cNvCxnSpPr>
          <p:nvPr/>
        </p:nvCxnSpPr>
        <p:spPr>
          <a:xfrm rot="5400000">
            <a:off x="2735207" y="3215803"/>
            <a:ext cx="756300" cy="222600"/>
          </a:xfrm>
          <a:prstGeom prst="bentConnector3">
            <a:avLst>
              <a:gd name="adj1" fmla="val 50006"/>
            </a:avLst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oval" w="med" len="med"/>
          </a:ln>
        </p:spPr>
      </p:cxnSp>
      <p:cxnSp>
        <p:nvCxnSpPr>
          <p:cNvPr id="497" name="Google Shape;497;p22"/>
          <p:cNvCxnSpPr>
            <a:stCxn id="493" idx="2"/>
          </p:cNvCxnSpPr>
          <p:nvPr/>
        </p:nvCxnSpPr>
        <p:spPr>
          <a:xfrm rot="-5400000" flipH="1">
            <a:off x="3637936" y="2611725"/>
            <a:ext cx="1869300" cy="600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oval" w="med" len="med"/>
          </a:ln>
        </p:spPr>
      </p:cxnSp>
      <p:cxnSp>
        <p:nvCxnSpPr>
          <p:cNvPr id="498" name="Google Shape;498;p22"/>
          <p:cNvCxnSpPr>
            <a:stCxn id="494" idx="2"/>
            <a:endCxn id="483" idx="0"/>
          </p:cNvCxnSpPr>
          <p:nvPr/>
        </p:nvCxnSpPr>
        <p:spPr>
          <a:xfrm rot="-5400000" flipH="1">
            <a:off x="5685779" y="3182353"/>
            <a:ext cx="756300" cy="289500"/>
          </a:xfrm>
          <a:prstGeom prst="bentConnector3">
            <a:avLst>
              <a:gd name="adj1" fmla="val 50006"/>
            </a:avLst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oval" w="med" len="med"/>
          </a:ln>
        </p:spPr>
      </p:cxnSp>
      <p:cxnSp>
        <p:nvCxnSpPr>
          <p:cNvPr id="499" name="Google Shape;499;p22"/>
          <p:cNvCxnSpPr>
            <a:endCxn id="495" idx="2"/>
          </p:cNvCxnSpPr>
          <p:nvPr/>
        </p:nvCxnSpPr>
        <p:spPr>
          <a:xfrm rot="5400000" flipH="1">
            <a:off x="6521233" y="2423025"/>
            <a:ext cx="1875000" cy="383700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lt2"/>
            </a:solidFill>
            <a:prstDash val="solid"/>
            <a:round/>
            <a:headEnd type="oval" w="med" len="med"/>
            <a:tailEnd type="none" w="med" len="med"/>
          </a:ln>
        </p:spPr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" name="Google Shape;504;p23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Learning Objectives </a:t>
            </a:r>
            <a:endParaRPr b="0" dirty="0">
              <a:solidFill>
                <a:schemeClr val="dk2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 b="0" dirty="0">
                <a:solidFill>
                  <a:schemeClr val="dk2"/>
                </a:solidFill>
              </a:rPr>
              <a:t>By the end of this presentation, participants will be able to:</a:t>
            </a:r>
            <a:endParaRPr sz="2500" b="0" dirty="0">
              <a:solidFill>
                <a:schemeClr val="dk2"/>
              </a:solidFill>
            </a:endParaRPr>
          </a:p>
        </p:txBody>
      </p:sp>
      <p:sp>
        <p:nvSpPr>
          <p:cNvPr id="505" name="Google Shape;505;p23"/>
          <p:cNvSpPr txBox="1">
            <a:spLocks noGrp="1"/>
          </p:cNvSpPr>
          <p:nvPr>
            <p:ph type="body" idx="1"/>
          </p:nvPr>
        </p:nvSpPr>
        <p:spPr>
          <a:xfrm>
            <a:off x="481875" y="1782175"/>
            <a:ext cx="7942200" cy="322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826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Font typeface="+mj-lt"/>
              <a:buAutoNum type="arabicPeriod"/>
            </a:pPr>
            <a:r>
              <a:rPr lang="en-US" dirty="0"/>
              <a:t>Describe the epidemiology and risk factors for pediatric submersion injuries</a:t>
            </a:r>
          </a:p>
          <a:p>
            <a:pPr marL="4826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Font typeface="+mj-lt"/>
              <a:buAutoNum type="arabicPeriod"/>
            </a:pPr>
            <a:r>
              <a:rPr lang="en-US" dirty="0"/>
              <a:t>Recognize the pathophysiology and clinical features of drowning and near-drowning </a:t>
            </a:r>
          </a:p>
          <a:p>
            <a:pPr marL="4826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Font typeface="+mj-lt"/>
              <a:buAutoNum type="arabicPeriod"/>
            </a:pPr>
            <a:r>
              <a:rPr lang="en-US" dirty="0"/>
              <a:t>Outline evidence-based emergency management strategies for submersion injuries</a:t>
            </a:r>
          </a:p>
          <a:p>
            <a:pPr marL="4826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Font typeface="+mj-lt"/>
              <a:buAutoNum type="arabicPeriod"/>
            </a:pPr>
            <a:r>
              <a:rPr lang="en-US" dirty="0"/>
              <a:t>Identify key preventative measures and public health interventions to reduce pediatric drowning incidents </a:t>
            </a:r>
          </a:p>
          <a:p>
            <a:pPr marL="13970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3">
          <a:extLst>
            <a:ext uri="{FF2B5EF4-FFF2-40B4-BE49-F238E27FC236}">
              <a16:creationId xmlns:a16="http://schemas.microsoft.com/office/drawing/2014/main" id="{13843310-482D-CCF2-DC4F-F55C1AE64E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" name="Google Shape;504;p23">
            <a:extLst>
              <a:ext uri="{FF2B5EF4-FFF2-40B4-BE49-F238E27FC236}">
                <a16:creationId xmlns:a16="http://schemas.microsoft.com/office/drawing/2014/main" id="{F8B2DB17-5248-7EB3-91B2-9A8A58B03FC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Introduction </a:t>
            </a:r>
            <a:endParaRPr b="0">
              <a:solidFill>
                <a:schemeClr val="dk2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0">
                <a:solidFill>
                  <a:schemeClr val="dk2"/>
                </a:solidFill>
              </a:rPr>
              <a:t>What are submersion injuries?</a:t>
            </a:r>
            <a:endParaRPr b="0">
              <a:solidFill>
                <a:schemeClr val="dk2"/>
              </a:solidFill>
            </a:endParaRPr>
          </a:p>
        </p:txBody>
      </p:sp>
      <p:sp>
        <p:nvSpPr>
          <p:cNvPr id="505" name="Google Shape;505;p23">
            <a:extLst>
              <a:ext uri="{FF2B5EF4-FFF2-40B4-BE49-F238E27FC236}">
                <a16:creationId xmlns:a16="http://schemas.microsoft.com/office/drawing/2014/main" id="{1B4407AF-669E-4BC9-4F32-5D5AA257DA9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481875" y="1782175"/>
            <a:ext cx="7942200" cy="322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Be Vietnam Pro"/>
              <a:buChar char="●"/>
            </a:pPr>
            <a:r>
              <a:rPr lang="en"/>
              <a:t>Encompasses </a:t>
            </a:r>
            <a:r>
              <a:rPr lang="en" b="1">
                <a:latin typeface="Be Vietnam Pro"/>
                <a:ea typeface="Be Vietnam Pro"/>
                <a:cs typeface="Be Vietnam Pro"/>
                <a:sym typeface="Be Vietnam Pro"/>
              </a:rPr>
              <a:t>drowning </a:t>
            </a:r>
            <a:r>
              <a:rPr lang="en"/>
              <a:t>(death caused by suffocation within 24 hours after submersion) and </a:t>
            </a:r>
            <a:r>
              <a:rPr lang="en" b="1">
                <a:latin typeface="Be Vietnam Pro"/>
                <a:ea typeface="Be Vietnam Pro"/>
                <a:cs typeface="Be Vietnam Pro"/>
                <a:sym typeface="Be Vietnam Pro"/>
              </a:rPr>
              <a:t>near drowning</a:t>
            </a:r>
            <a:r>
              <a:rPr lang="en"/>
              <a:t> (event whereby infant survives initial time period through resuscitative efforts)</a:t>
            </a:r>
            <a:r>
              <a:rPr lang="en" baseline="30000"/>
              <a:t>1</a:t>
            </a:r>
            <a:endParaRPr/>
          </a:p>
          <a:p>
            <a:pPr marL="457200" lvl="0" indent="-3175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Pathophysiology involves</a:t>
            </a:r>
            <a:r>
              <a:rPr lang="en" b="1">
                <a:latin typeface="Be Vietnam Pro"/>
                <a:ea typeface="Be Vietnam Pro"/>
                <a:cs typeface="Be Vietnam Pro"/>
                <a:sym typeface="Be Vietnam Pro"/>
              </a:rPr>
              <a:t> hypoxic-ischemic injury</a:t>
            </a:r>
            <a:r>
              <a:rPr lang="en"/>
              <a:t> to organs, particularly the brain</a:t>
            </a:r>
            <a:endParaRPr/>
          </a:p>
          <a:p>
            <a:pPr marL="914400" lvl="1" indent="-3175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Hypercapnia after submersion → laryngospasm reflex until worsening hypoxia results in loss of consciousness</a:t>
            </a:r>
            <a:endParaRPr/>
          </a:p>
          <a:p>
            <a:pPr marL="914400" lvl="1" indent="-3175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Relaxation of laryngospasm → aspiration</a:t>
            </a:r>
            <a:endParaRPr/>
          </a:p>
          <a:p>
            <a:pPr marL="914400" lvl="1" indent="-3175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Disruption of alveolar surfactant → atelectasis, ↓PaO2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1000">
                <a:solidFill>
                  <a:srgbClr val="000000"/>
                </a:solidFill>
                <a:latin typeface="Be Vietnam Pro"/>
                <a:ea typeface="Be Vietnam Pro"/>
                <a:cs typeface="Be Vietnam Pro"/>
                <a:sym typeface="Be Vietnam Pro"/>
              </a:rPr>
              <a:t>1 - McInerny, T. K. (2017b). </a:t>
            </a:r>
            <a:r>
              <a:rPr lang="en" sz="1000" i="1">
                <a:solidFill>
                  <a:srgbClr val="000000"/>
                </a:solidFill>
                <a:latin typeface="Be Vietnam Pro"/>
                <a:ea typeface="Be Vietnam Pro"/>
                <a:cs typeface="Be Vietnam Pro"/>
                <a:sym typeface="Be Vietnam Pro"/>
              </a:rPr>
              <a:t>Textbook of pediatric care editor-in-chief, Thomas K. McInerny ; co-editors, Henry M. Adam ... et al..</a:t>
            </a:r>
            <a:r>
              <a:rPr lang="en" sz="1000">
                <a:solidFill>
                  <a:srgbClr val="000000"/>
                </a:solidFill>
                <a:latin typeface="Be Vietnam Pro"/>
                <a:ea typeface="Be Vietnam Pro"/>
                <a:cs typeface="Be Vietnam Pro"/>
                <a:sym typeface="Be Vietnam Pro"/>
              </a:rPr>
              <a:t> American Academy of Pediatrics. </a:t>
            </a:r>
            <a:endParaRPr sz="1000"/>
          </a:p>
        </p:txBody>
      </p:sp>
    </p:spTree>
    <p:extLst>
      <p:ext uri="{BB962C8B-B14F-4D97-AF65-F5344CB8AC3E}">
        <p14:creationId xmlns:p14="http://schemas.microsoft.com/office/powerpoint/2010/main" val="33451549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Google Shape;510;p2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Epidemiology</a:t>
            </a:r>
            <a:endParaRPr b="0">
              <a:solidFill>
                <a:schemeClr val="dk2"/>
              </a:solidFill>
            </a:endParaRPr>
          </a:p>
        </p:txBody>
      </p:sp>
      <p:sp>
        <p:nvSpPr>
          <p:cNvPr id="511" name="Google Shape;511;p24"/>
          <p:cNvSpPr txBox="1">
            <a:spLocks noGrp="1"/>
          </p:cNvSpPr>
          <p:nvPr>
            <p:ph type="body" idx="1"/>
          </p:nvPr>
        </p:nvSpPr>
        <p:spPr>
          <a:xfrm>
            <a:off x="467000" y="1454725"/>
            <a:ext cx="6087300" cy="322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Be Vietnam Pro"/>
              <a:buChar char="●"/>
            </a:pPr>
            <a:r>
              <a:rPr lang="en" b="1">
                <a:latin typeface="Be Vietnam Pro"/>
                <a:ea typeface="Be Vietnam Pro"/>
                <a:cs typeface="Be Vietnam Pro"/>
                <a:sym typeface="Be Vietnam Pro"/>
              </a:rPr>
              <a:t>Leading cause</a:t>
            </a:r>
            <a:r>
              <a:rPr lang="en"/>
              <a:t> </a:t>
            </a:r>
            <a:r>
              <a:rPr lang="en" b="1">
                <a:latin typeface="Be Vietnam Pro"/>
                <a:ea typeface="Be Vietnam Pro"/>
                <a:cs typeface="Be Vietnam Pro"/>
                <a:sym typeface="Be Vietnam Pro"/>
              </a:rPr>
              <a:t>of accidental death in children aged 1-4</a:t>
            </a:r>
            <a:r>
              <a:rPr lang="en" baseline="30000"/>
              <a:t>2</a:t>
            </a:r>
            <a:endParaRPr baseline="30000"/>
          </a:p>
          <a:p>
            <a:pPr marL="457200" lvl="0" indent="-3175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For every drowning fatality, 4 children are hospitalized for drowning</a:t>
            </a:r>
            <a:r>
              <a:rPr lang="en" baseline="30000"/>
              <a:t>2</a:t>
            </a:r>
            <a:endParaRPr/>
          </a:p>
          <a:p>
            <a:pPr marL="457200" lvl="0" indent="-3175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20% of drowning victims have neurologic insult</a:t>
            </a:r>
            <a:r>
              <a:rPr lang="en" baseline="30000"/>
              <a:t>3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 sz="1000">
              <a:solidFill>
                <a:srgbClr val="000000"/>
              </a:solidFill>
              <a:latin typeface="Be Vietnam Pro"/>
              <a:ea typeface="Be Vietnam Pro"/>
              <a:cs typeface="Be Vietnam Pro"/>
              <a:sym typeface="Be Vietnam Pro"/>
            </a:endParaRPr>
          </a:p>
          <a:p>
            <a:pPr marL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000000"/>
                </a:solidFill>
                <a:latin typeface="Be Vietnam Pro"/>
                <a:ea typeface="Be Vietnam Pro"/>
                <a:cs typeface="Be Vietnam Pro"/>
                <a:sym typeface="Be Vietnam Pro"/>
              </a:rPr>
              <a:t>2 - Dellinger, A., &amp; Gilchrist, J. (2017). Leading causes of fatal and nonfatal unintentional injury for children and teens and the role of lifestyle clinicians. </a:t>
            </a:r>
            <a:r>
              <a:rPr lang="en" sz="1000" i="1">
                <a:solidFill>
                  <a:srgbClr val="000000"/>
                </a:solidFill>
                <a:latin typeface="Be Vietnam Pro"/>
                <a:ea typeface="Be Vietnam Pro"/>
                <a:cs typeface="Be Vietnam Pro"/>
                <a:sym typeface="Be Vietnam Pro"/>
              </a:rPr>
              <a:t>American Journal of Lifestyle Medicine</a:t>
            </a:r>
            <a:r>
              <a:rPr lang="en" sz="1000">
                <a:solidFill>
                  <a:srgbClr val="000000"/>
                </a:solidFill>
                <a:latin typeface="Be Vietnam Pro"/>
                <a:ea typeface="Be Vietnam Pro"/>
                <a:cs typeface="Be Vietnam Pro"/>
                <a:sym typeface="Be Vietnam Pro"/>
              </a:rPr>
              <a:t>, </a:t>
            </a:r>
            <a:r>
              <a:rPr lang="en" sz="1000" i="1">
                <a:solidFill>
                  <a:srgbClr val="000000"/>
                </a:solidFill>
                <a:latin typeface="Be Vietnam Pro"/>
                <a:ea typeface="Be Vietnam Pro"/>
                <a:cs typeface="Be Vietnam Pro"/>
                <a:sym typeface="Be Vietnam Pro"/>
              </a:rPr>
              <a:t>13</a:t>
            </a:r>
            <a:r>
              <a:rPr lang="en" sz="1000">
                <a:solidFill>
                  <a:srgbClr val="000000"/>
                </a:solidFill>
                <a:latin typeface="Be Vietnam Pro"/>
                <a:ea typeface="Be Vietnam Pro"/>
                <a:cs typeface="Be Vietnam Pro"/>
                <a:sym typeface="Be Vietnam Pro"/>
              </a:rPr>
              <a:t>(1), 7–21. https://doi.org/10.1177/1559827617696297 </a:t>
            </a:r>
            <a:endParaRPr sz="1000">
              <a:solidFill>
                <a:srgbClr val="000000"/>
              </a:solidFill>
              <a:latin typeface="Be Vietnam Pro"/>
              <a:ea typeface="Be Vietnam Pro"/>
              <a:cs typeface="Be Vietnam Pro"/>
              <a:sym typeface="Be Vietnam Pro"/>
            </a:endParaRPr>
          </a:p>
          <a:p>
            <a:pPr marL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000000"/>
                </a:solidFill>
                <a:latin typeface="Be Vietnam Pro"/>
                <a:ea typeface="Be Vietnam Pro"/>
                <a:cs typeface="Be Vietnam Pro"/>
                <a:sym typeface="Be Vietnam Pro"/>
              </a:rPr>
              <a:t>3. Philadelphia, T. C. H. of. (n.d.). </a:t>
            </a:r>
            <a:r>
              <a:rPr lang="en" sz="1000" i="1">
                <a:solidFill>
                  <a:srgbClr val="000000"/>
                </a:solidFill>
                <a:latin typeface="Be Vietnam Pro"/>
                <a:ea typeface="Be Vietnam Pro"/>
                <a:cs typeface="Be Vietnam Pro"/>
                <a:sym typeface="Be Vietnam Pro"/>
              </a:rPr>
              <a:t>Pediatric drowning</a:t>
            </a:r>
            <a:r>
              <a:rPr lang="en" sz="1000">
                <a:solidFill>
                  <a:srgbClr val="000000"/>
                </a:solidFill>
                <a:latin typeface="Be Vietnam Pro"/>
                <a:ea typeface="Be Vietnam Pro"/>
                <a:cs typeface="Be Vietnam Pro"/>
                <a:sym typeface="Be Vietnam Pro"/>
              </a:rPr>
              <a:t>. Children’s Hospital of Philadelphia. https://www.chop.edu/video/pediatric-drowning </a:t>
            </a:r>
            <a:endParaRPr sz="1000">
              <a:solidFill>
                <a:srgbClr val="000000"/>
              </a:solidFill>
              <a:latin typeface="Be Vietnam Pro"/>
              <a:ea typeface="Be Vietnam Pro"/>
              <a:cs typeface="Be Vietnam Pro"/>
              <a:sym typeface="Be Vietnam Pro"/>
            </a:endParaRPr>
          </a:p>
          <a:p>
            <a:pPr marL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 sz="1000">
              <a:solidFill>
                <a:srgbClr val="000000"/>
              </a:solidFill>
              <a:latin typeface="Be Vietnam Pro"/>
              <a:ea typeface="Be Vietnam Pro"/>
              <a:cs typeface="Be Vietnam Pro"/>
              <a:sym typeface="Be Vietnam Pro"/>
            </a:endParaRPr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 sz="1000">
              <a:solidFill>
                <a:srgbClr val="000000"/>
              </a:solidFill>
              <a:latin typeface="Be Vietnam Pro"/>
              <a:ea typeface="Be Vietnam Pro"/>
              <a:cs typeface="Be Vietnam Pro"/>
              <a:sym typeface="Be Vietnam Pro"/>
            </a:endParaRPr>
          </a:p>
        </p:txBody>
      </p:sp>
      <p:grpSp>
        <p:nvGrpSpPr>
          <p:cNvPr id="512" name="Google Shape;512;p24"/>
          <p:cNvGrpSpPr/>
          <p:nvPr/>
        </p:nvGrpSpPr>
        <p:grpSpPr>
          <a:xfrm>
            <a:off x="6646088" y="1017715"/>
            <a:ext cx="2430340" cy="2940695"/>
            <a:chOff x="-538275" y="1834025"/>
            <a:chExt cx="2807694" cy="3397291"/>
          </a:xfrm>
        </p:grpSpPr>
        <p:sp>
          <p:nvSpPr>
            <p:cNvPr id="513" name="Google Shape;513;p24"/>
            <p:cNvSpPr/>
            <p:nvPr/>
          </p:nvSpPr>
          <p:spPr>
            <a:xfrm>
              <a:off x="-40488" y="3944504"/>
              <a:ext cx="756341" cy="170946"/>
            </a:xfrm>
            <a:custGeom>
              <a:avLst/>
              <a:gdLst/>
              <a:ahLst/>
              <a:cxnLst/>
              <a:rect l="l" t="t" r="r" b="b"/>
              <a:pathLst>
                <a:path w="14375" h="3249" extrusionOk="0">
                  <a:moveTo>
                    <a:pt x="4492" y="0"/>
                  </a:moveTo>
                  <a:cubicBezTo>
                    <a:pt x="1788" y="0"/>
                    <a:pt x="0" y="418"/>
                    <a:pt x="0" y="418"/>
                  </a:cubicBezTo>
                  <a:cubicBezTo>
                    <a:pt x="1503" y="2212"/>
                    <a:pt x="5417" y="3249"/>
                    <a:pt x="8960" y="3249"/>
                  </a:cubicBezTo>
                  <a:cubicBezTo>
                    <a:pt x="11108" y="3249"/>
                    <a:pt x="13119" y="2868"/>
                    <a:pt x="14375" y="2043"/>
                  </a:cubicBezTo>
                  <a:cubicBezTo>
                    <a:pt x="10745" y="410"/>
                    <a:pt x="7169" y="0"/>
                    <a:pt x="4492" y="0"/>
                  </a:cubicBezTo>
                  <a:close/>
                </a:path>
              </a:pathLst>
            </a:custGeom>
            <a:solidFill>
              <a:srgbClr val="4B47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" name="Google Shape;514;p24"/>
            <p:cNvSpPr/>
            <p:nvPr/>
          </p:nvSpPr>
          <p:spPr>
            <a:xfrm>
              <a:off x="791402" y="3944504"/>
              <a:ext cx="756446" cy="170946"/>
            </a:xfrm>
            <a:custGeom>
              <a:avLst/>
              <a:gdLst/>
              <a:ahLst/>
              <a:cxnLst/>
              <a:rect l="l" t="t" r="r" b="b"/>
              <a:pathLst>
                <a:path w="14377" h="3249" extrusionOk="0">
                  <a:moveTo>
                    <a:pt x="9885" y="0"/>
                  </a:moveTo>
                  <a:cubicBezTo>
                    <a:pt x="7208" y="0"/>
                    <a:pt x="3631" y="410"/>
                    <a:pt x="0" y="2043"/>
                  </a:cubicBezTo>
                  <a:cubicBezTo>
                    <a:pt x="1255" y="2868"/>
                    <a:pt x="3266" y="3249"/>
                    <a:pt x="5414" y="3249"/>
                  </a:cubicBezTo>
                  <a:cubicBezTo>
                    <a:pt x="8957" y="3249"/>
                    <a:pt x="12871" y="2212"/>
                    <a:pt x="14377" y="418"/>
                  </a:cubicBezTo>
                  <a:cubicBezTo>
                    <a:pt x="14377" y="418"/>
                    <a:pt x="12590" y="0"/>
                    <a:pt x="9885" y="0"/>
                  </a:cubicBezTo>
                  <a:close/>
                </a:path>
              </a:pathLst>
            </a:custGeom>
            <a:solidFill>
              <a:srgbClr val="4B47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" name="Google Shape;515;p24"/>
            <p:cNvSpPr/>
            <p:nvPr/>
          </p:nvSpPr>
          <p:spPr>
            <a:xfrm>
              <a:off x="771777" y="2838386"/>
              <a:ext cx="988268" cy="2392930"/>
            </a:xfrm>
            <a:custGeom>
              <a:avLst/>
              <a:gdLst/>
              <a:ahLst/>
              <a:cxnLst/>
              <a:rect l="l" t="t" r="r" b="b"/>
              <a:pathLst>
                <a:path w="18783" h="45480" extrusionOk="0">
                  <a:moveTo>
                    <a:pt x="10347" y="0"/>
                  </a:moveTo>
                  <a:cubicBezTo>
                    <a:pt x="10347" y="0"/>
                    <a:pt x="7563" y="1807"/>
                    <a:pt x="5588" y="2107"/>
                  </a:cubicBezTo>
                  <a:cubicBezTo>
                    <a:pt x="4930" y="2208"/>
                    <a:pt x="4219" y="2242"/>
                    <a:pt x="3563" y="2242"/>
                  </a:cubicBezTo>
                  <a:cubicBezTo>
                    <a:pt x="2251" y="2242"/>
                    <a:pt x="1161" y="2107"/>
                    <a:pt x="1161" y="2107"/>
                  </a:cubicBezTo>
                  <a:lnTo>
                    <a:pt x="1161" y="2107"/>
                  </a:lnTo>
                  <a:cubicBezTo>
                    <a:pt x="1161" y="2108"/>
                    <a:pt x="2665" y="11369"/>
                    <a:pt x="1" y="14043"/>
                  </a:cubicBezTo>
                  <a:cubicBezTo>
                    <a:pt x="347" y="14833"/>
                    <a:pt x="1239" y="17622"/>
                    <a:pt x="1615" y="21611"/>
                  </a:cubicBezTo>
                  <a:cubicBezTo>
                    <a:pt x="1990" y="25601"/>
                    <a:pt x="3798" y="45479"/>
                    <a:pt x="3798" y="45479"/>
                  </a:cubicBezTo>
                  <a:lnTo>
                    <a:pt x="18782" y="45479"/>
                  </a:lnTo>
                  <a:cubicBezTo>
                    <a:pt x="18782" y="45479"/>
                    <a:pt x="15468" y="34409"/>
                    <a:pt x="14566" y="30043"/>
                  </a:cubicBezTo>
                  <a:cubicBezTo>
                    <a:pt x="13662" y="25677"/>
                    <a:pt x="12004" y="13102"/>
                    <a:pt x="12004" y="13102"/>
                  </a:cubicBezTo>
                  <a:lnTo>
                    <a:pt x="10347" y="0"/>
                  </a:lnTo>
                  <a:close/>
                </a:path>
              </a:pathLst>
            </a:custGeom>
            <a:solidFill>
              <a:srgbClr val="E4C7C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" name="Google Shape;516;p24"/>
            <p:cNvSpPr/>
            <p:nvPr/>
          </p:nvSpPr>
          <p:spPr>
            <a:xfrm>
              <a:off x="745628" y="1952197"/>
              <a:ext cx="733032" cy="1678682"/>
            </a:xfrm>
            <a:custGeom>
              <a:avLst/>
              <a:gdLst/>
              <a:ahLst/>
              <a:cxnLst/>
              <a:rect l="l" t="t" r="r" b="b"/>
              <a:pathLst>
                <a:path w="13932" h="31905" extrusionOk="0">
                  <a:moveTo>
                    <a:pt x="4558" y="1"/>
                  </a:moveTo>
                  <a:cubicBezTo>
                    <a:pt x="4447" y="1"/>
                    <a:pt x="4334" y="19"/>
                    <a:pt x="4217" y="54"/>
                  </a:cubicBezTo>
                  <a:cubicBezTo>
                    <a:pt x="3467" y="279"/>
                    <a:pt x="3467" y="1335"/>
                    <a:pt x="3467" y="1335"/>
                  </a:cubicBezTo>
                  <a:cubicBezTo>
                    <a:pt x="3467" y="1335"/>
                    <a:pt x="3180" y="1259"/>
                    <a:pt x="2815" y="1259"/>
                  </a:cubicBezTo>
                  <a:cubicBezTo>
                    <a:pt x="2154" y="1259"/>
                    <a:pt x="1234" y="1509"/>
                    <a:pt x="1281" y="2917"/>
                  </a:cubicBezTo>
                  <a:cubicBezTo>
                    <a:pt x="1433" y="4347"/>
                    <a:pt x="1658" y="5251"/>
                    <a:pt x="1658" y="5251"/>
                  </a:cubicBezTo>
                  <a:cubicBezTo>
                    <a:pt x="1658" y="5251"/>
                    <a:pt x="1608" y="5243"/>
                    <a:pt x="1526" y="5243"/>
                  </a:cubicBezTo>
                  <a:cubicBezTo>
                    <a:pt x="1182" y="5243"/>
                    <a:pt x="274" y="5377"/>
                    <a:pt x="152" y="6767"/>
                  </a:cubicBezTo>
                  <a:cubicBezTo>
                    <a:pt x="1" y="8490"/>
                    <a:pt x="152" y="21342"/>
                    <a:pt x="152" y="21342"/>
                  </a:cubicBezTo>
                  <a:lnTo>
                    <a:pt x="152" y="30095"/>
                  </a:lnTo>
                  <a:cubicBezTo>
                    <a:pt x="152" y="30095"/>
                    <a:pt x="604" y="31825"/>
                    <a:pt x="1961" y="31901"/>
                  </a:cubicBezTo>
                  <a:cubicBezTo>
                    <a:pt x="2000" y="31903"/>
                    <a:pt x="2040" y="31904"/>
                    <a:pt x="2081" y="31904"/>
                  </a:cubicBezTo>
                  <a:cubicBezTo>
                    <a:pt x="3473" y="31904"/>
                    <a:pt x="6100" y="30698"/>
                    <a:pt x="6100" y="30698"/>
                  </a:cubicBezTo>
                  <a:lnTo>
                    <a:pt x="13931" y="19028"/>
                  </a:lnTo>
                  <a:lnTo>
                    <a:pt x="13931" y="13529"/>
                  </a:lnTo>
                  <a:cubicBezTo>
                    <a:pt x="13931" y="13529"/>
                    <a:pt x="12561" y="8483"/>
                    <a:pt x="11928" y="7356"/>
                  </a:cubicBezTo>
                  <a:cubicBezTo>
                    <a:pt x="11298" y="6225"/>
                    <a:pt x="8810" y="1558"/>
                    <a:pt x="7759" y="1484"/>
                  </a:cubicBezTo>
                  <a:cubicBezTo>
                    <a:pt x="7535" y="1466"/>
                    <a:pt x="7357" y="1452"/>
                    <a:pt x="7211" y="1452"/>
                  </a:cubicBezTo>
                  <a:cubicBezTo>
                    <a:pt x="6771" y="1452"/>
                    <a:pt x="6630" y="1579"/>
                    <a:pt x="6402" y="2088"/>
                  </a:cubicBezTo>
                  <a:cubicBezTo>
                    <a:pt x="5702" y="559"/>
                    <a:pt x="5164" y="1"/>
                    <a:pt x="4558" y="1"/>
                  </a:cubicBezTo>
                  <a:close/>
                </a:path>
              </a:pathLst>
            </a:custGeom>
            <a:solidFill>
              <a:srgbClr val="E4C7C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7" name="Google Shape;517;p24"/>
            <p:cNvSpPr/>
            <p:nvPr/>
          </p:nvSpPr>
          <p:spPr>
            <a:xfrm>
              <a:off x="1044374" y="2529117"/>
              <a:ext cx="512312" cy="958961"/>
            </a:xfrm>
            <a:custGeom>
              <a:avLst/>
              <a:gdLst/>
              <a:ahLst/>
              <a:cxnLst/>
              <a:rect l="l" t="t" r="r" b="b"/>
              <a:pathLst>
                <a:path w="9737" h="18226" extrusionOk="0">
                  <a:moveTo>
                    <a:pt x="7517" y="0"/>
                  </a:moveTo>
                  <a:cubicBezTo>
                    <a:pt x="7517" y="0"/>
                    <a:pt x="6097" y="1453"/>
                    <a:pt x="6473" y="4518"/>
                  </a:cubicBezTo>
                  <a:cubicBezTo>
                    <a:pt x="6183" y="5987"/>
                    <a:pt x="4945" y="5966"/>
                    <a:pt x="3996" y="7687"/>
                  </a:cubicBezTo>
                  <a:cubicBezTo>
                    <a:pt x="3047" y="9407"/>
                    <a:pt x="0" y="11075"/>
                    <a:pt x="722" y="18225"/>
                  </a:cubicBezTo>
                  <a:cubicBezTo>
                    <a:pt x="3775" y="12403"/>
                    <a:pt x="9737" y="7226"/>
                    <a:pt x="9563" y="7008"/>
                  </a:cubicBezTo>
                  <a:cubicBezTo>
                    <a:pt x="9389" y="6789"/>
                    <a:pt x="7517" y="0"/>
                    <a:pt x="7517" y="0"/>
                  </a:cubicBezTo>
                  <a:close/>
                </a:path>
              </a:pathLst>
            </a:custGeom>
            <a:solidFill>
              <a:srgbClr val="6F6F6F">
                <a:alpha val="32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" name="Google Shape;518;p24"/>
            <p:cNvSpPr/>
            <p:nvPr/>
          </p:nvSpPr>
          <p:spPr>
            <a:xfrm>
              <a:off x="1030904" y="2449932"/>
              <a:ext cx="649690" cy="1127329"/>
            </a:xfrm>
            <a:custGeom>
              <a:avLst/>
              <a:gdLst/>
              <a:ahLst/>
              <a:cxnLst/>
              <a:rect l="l" t="t" r="r" b="b"/>
              <a:pathLst>
                <a:path w="12348" h="21426" extrusionOk="0">
                  <a:moveTo>
                    <a:pt x="9137" y="0"/>
                  </a:moveTo>
                  <a:cubicBezTo>
                    <a:pt x="6133" y="0"/>
                    <a:pt x="7454" y="5425"/>
                    <a:pt x="7454" y="5425"/>
                  </a:cubicBezTo>
                  <a:lnTo>
                    <a:pt x="7380" y="8361"/>
                  </a:lnTo>
                  <a:cubicBezTo>
                    <a:pt x="0" y="10094"/>
                    <a:pt x="680" y="21238"/>
                    <a:pt x="680" y="21238"/>
                  </a:cubicBezTo>
                  <a:cubicBezTo>
                    <a:pt x="680" y="21238"/>
                    <a:pt x="1862" y="21425"/>
                    <a:pt x="3251" y="21425"/>
                  </a:cubicBezTo>
                  <a:cubicBezTo>
                    <a:pt x="4645" y="21425"/>
                    <a:pt x="6248" y="21237"/>
                    <a:pt x="7077" y="20483"/>
                  </a:cubicBezTo>
                  <a:cubicBezTo>
                    <a:pt x="7605" y="18977"/>
                    <a:pt x="12348" y="10470"/>
                    <a:pt x="12348" y="9867"/>
                  </a:cubicBezTo>
                  <a:cubicBezTo>
                    <a:pt x="12348" y="9265"/>
                    <a:pt x="11145" y="3694"/>
                    <a:pt x="10617" y="3015"/>
                  </a:cubicBezTo>
                  <a:cubicBezTo>
                    <a:pt x="10234" y="2522"/>
                    <a:pt x="10091" y="1307"/>
                    <a:pt x="10040" y="687"/>
                  </a:cubicBezTo>
                  <a:cubicBezTo>
                    <a:pt x="10021" y="452"/>
                    <a:pt x="9870" y="247"/>
                    <a:pt x="9651" y="159"/>
                  </a:cubicBezTo>
                  <a:lnTo>
                    <a:pt x="9262" y="3"/>
                  </a:lnTo>
                  <a:cubicBezTo>
                    <a:pt x="9220" y="1"/>
                    <a:pt x="9178" y="0"/>
                    <a:pt x="9137" y="0"/>
                  </a:cubicBezTo>
                  <a:close/>
                </a:path>
              </a:pathLst>
            </a:custGeom>
            <a:solidFill>
              <a:srgbClr val="E4C7C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9" name="Google Shape;519;p24"/>
            <p:cNvSpPr/>
            <p:nvPr/>
          </p:nvSpPr>
          <p:spPr>
            <a:xfrm>
              <a:off x="832810" y="2687855"/>
              <a:ext cx="538830" cy="103652"/>
            </a:xfrm>
            <a:custGeom>
              <a:avLst/>
              <a:gdLst/>
              <a:ahLst/>
              <a:cxnLst/>
              <a:rect l="l" t="t" r="r" b="b"/>
              <a:pathLst>
                <a:path w="10241" h="1970" fill="none" extrusionOk="0">
                  <a:moveTo>
                    <a:pt x="1" y="1969"/>
                  </a:moveTo>
                  <a:cubicBezTo>
                    <a:pt x="1" y="1969"/>
                    <a:pt x="5637" y="394"/>
                    <a:pt x="10241" y="1"/>
                  </a:cubicBezTo>
                </a:path>
              </a:pathLst>
            </a:custGeom>
            <a:noFill/>
            <a:ln w="975" cap="flat" cmpd="sng">
              <a:solidFill>
                <a:srgbClr val="C1544E"/>
              </a:solidFill>
              <a:prstDash val="solid"/>
              <a:miter lim="204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" name="Google Shape;520;p24"/>
            <p:cNvSpPr/>
            <p:nvPr/>
          </p:nvSpPr>
          <p:spPr>
            <a:xfrm>
              <a:off x="1066419" y="2449932"/>
              <a:ext cx="451858" cy="1038147"/>
            </a:xfrm>
            <a:custGeom>
              <a:avLst/>
              <a:gdLst/>
              <a:ahLst/>
              <a:cxnLst/>
              <a:rect l="l" t="t" r="r" b="b"/>
              <a:pathLst>
                <a:path w="8588" h="19731" extrusionOk="0">
                  <a:moveTo>
                    <a:pt x="8462" y="0"/>
                  </a:moveTo>
                  <a:cubicBezTo>
                    <a:pt x="5458" y="0"/>
                    <a:pt x="6779" y="5425"/>
                    <a:pt x="6779" y="5425"/>
                  </a:cubicBezTo>
                  <a:lnTo>
                    <a:pt x="6705" y="8361"/>
                  </a:lnTo>
                  <a:cubicBezTo>
                    <a:pt x="1013" y="9695"/>
                    <a:pt x="113" y="16629"/>
                    <a:pt x="1" y="19730"/>
                  </a:cubicBezTo>
                  <a:cubicBezTo>
                    <a:pt x="623" y="11084"/>
                    <a:pt x="8004" y="8273"/>
                    <a:pt x="8004" y="8273"/>
                  </a:cubicBezTo>
                  <a:cubicBezTo>
                    <a:pt x="8004" y="8273"/>
                    <a:pt x="7834" y="7107"/>
                    <a:pt x="7834" y="4615"/>
                  </a:cubicBezTo>
                  <a:cubicBezTo>
                    <a:pt x="6576" y="2800"/>
                    <a:pt x="8587" y="3"/>
                    <a:pt x="8587" y="3"/>
                  </a:cubicBezTo>
                  <a:cubicBezTo>
                    <a:pt x="8545" y="1"/>
                    <a:pt x="8503" y="0"/>
                    <a:pt x="8462" y="0"/>
                  </a:cubicBezTo>
                  <a:close/>
                </a:path>
              </a:pathLst>
            </a:custGeom>
            <a:solidFill>
              <a:srgbClr val="6F6F6F">
                <a:alpha val="32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" name="Google Shape;521;p24"/>
            <p:cNvSpPr/>
            <p:nvPr/>
          </p:nvSpPr>
          <p:spPr>
            <a:xfrm>
              <a:off x="745522" y="2256415"/>
              <a:ext cx="87236" cy="1354257"/>
            </a:xfrm>
            <a:custGeom>
              <a:avLst/>
              <a:gdLst/>
              <a:ahLst/>
              <a:cxnLst/>
              <a:rect l="l" t="t" r="r" b="b"/>
              <a:pathLst>
                <a:path w="1658" h="25739" extrusionOk="0">
                  <a:moveTo>
                    <a:pt x="463" y="1"/>
                  </a:moveTo>
                  <a:lnTo>
                    <a:pt x="463" y="1"/>
                  </a:lnTo>
                  <a:cubicBezTo>
                    <a:pt x="308" y="226"/>
                    <a:pt x="191" y="539"/>
                    <a:pt x="152" y="983"/>
                  </a:cubicBezTo>
                  <a:cubicBezTo>
                    <a:pt x="1" y="2704"/>
                    <a:pt x="152" y="15558"/>
                    <a:pt x="152" y="15558"/>
                  </a:cubicBezTo>
                  <a:lnTo>
                    <a:pt x="152" y="24313"/>
                  </a:lnTo>
                  <a:cubicBezTo>
                    <a:pt x="152" y="24313"/>
                    <a:pt x="387" y="25207"/>
                    <a:pt x="1024" y="25739"/>
                  </a:cubicBezTo>
                  <a:cubicBezTo>
                    <a:pt x="1259" y="25086"/>
                    <a:pt x="1331" y="24302"/>
                    <a:pt x="1022" y="23408"/>
                  </a:cubicBezTo>
                  <a:cubicBezTo>
                    <a:pt x="82" y="20697"/>
                    <a:pt x="1658" y="11059"/>
                    <a:pt x="1658" y="11059"/>
                  </a:cubicBezTo>
                  <a:cubicBezTo>
                    <a:pt x="1658" y="11059"/>
                    <a:pt x="756" y="7671"/>
                    <a:pt x="498" y="5412"/>
                  </a:cubicBezTo>
                  <a:cubicBezTo>
                    <a:pt x="299" y="3679"/>
                    <a:pt x="406" y="1104"/>
                    <a:pt x="463" y="1"/>
                  </a:cubicBezTo>
                  <a:close/>
                </a:path>
              </a:pathLst>
            </a:custGeom>
            <a:solidFill>
              <a:srgbClr val="6F6F6F">
                <a:alpha val="32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" name="Google Shape;522;p24"/>
            <p:cNvSpPr/>
            <p:nvPr/>
          </p:nvSpPr>
          <p:spPr>
            <a:xfrm>
              <a:off x="1069418" y="2481869"/>
              <a:ext cx="370462" cy="955909"/>
            </a:xfrm>
            <a:custGeom>
              <a:avLst/>
              <a:gdLst/>
              <a:ahLst/>
              <a:cxnLst/>
              <a:rect l="l" t="t" r="r" b="b"/>
              <a:pathLst>
                <a:path w="7041" h="18168" fill="none" extrusionOk="0">
                  <a:moveTo>
                    <a:pt x="7041" y="0"/>
                  </a:moveTo>
                  <a:cubicBezTo>
                    <a:pt x="7041" y="0"/>
                    <a:pt x="6010" y="1406"/>
                    <a:pt x="6603" y="4215"/>
                  </a:cubicBezTo>
                  <a:cubicBezTo>
                    <a:pt x="6887" y="7022"/>
                    <a:pt x="6648" y="7754"/>
                    <a:pt x="6648" y="7754"/>
                  </a:cubicBezTo>
                  <a:cubicBezTo>
                    <a:pt x="6648" y="7754"/>
                    <a:pt x="834" y="8077"/>
                    <a:pt x="1" y="18168"/>
                  </a:cubicBezTo>
                </a:path>
              </a:pathLst>
            </a:custGeom>
            <a:solidFill>
              <a:srgbClr val="6F6F6F">
                <a:alpha val="32700"/>
              </a:srgbClr>
            </a:solidFill>
            <a:ln w="975" cap="flat" cmpd="sng">
              <a:solidFill>
                <a:srgbClr val="C1544E"/>
              </a:solidFill>
              <a:prstDash val="solid"/>
              <a:miter lim="204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" name="Google Shape;523;p24"/>
            <p:cNvSpPr/>
            <p:nvPr/>
          </p:nvSpPr>
          <p:spPr>
            <a:xfrm>
              <a:off x="1082361" y="2061899"/>
              <a:ext cx="205882" cy="634958"/>
            </a:xfrm>
            <a:custGeom>
              <a:avLst/>
              <a:gdLst/>
              <a:ahLst/>
              <a:cxnLst/>
              <a:rect l="l" t="t" r="r" b="b"/>
              <a:pathLst>
                <a:path w="3913" h="12068" fill="none" extrusionOk="0">
                  <a:moveTo>
                    <a:pt x="0" y="1"/>
                  </a:moveTo>
                  <a:cubicBezTo>
                    <a:pt x="0" y="1"/>
                    <a:pt x="389" y="3060"/>
                    <a:pt x="1355" y="4443"/>
                  </a:cubicBezTo>
                  <a:cubicBezTo>
                    <a:pt x="2261" y="6652"/>
                    <a:pt x="2711" y="7755"/>
                    <a:pt x="2711" y="7755"/>
                  </a:cubicBezTo>
                  <a:cubicBezTo>
                    <a:pt x="2711" y="7755"/>
                    <a:pt x="3501" y="11094"/>
                    <a:pt x="3912" y="12068"/>
                  </a:cubicBezTo>
                </a:path>
              </a:pathLst>
            </a:custGeom>
            <a:noFill/>
            <a:ln w="975" cap="flat" cmpd="sng">
              <a:solidFill>
                <a:srgbClr val="C1544E"/>
              </a:solidFill>
              <a:prstDash val="solid"/>
              <a:miter lim="204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" name="Google Shape;524;p24"/>
            <p:cNvSpPr/>
            <p:nvPr/>
          </p:nvSpPr>
          <p:spPr>
            <a:xfrm>
              <a:off x="927885" y="2022175"/>
              <a:ext cx="186362" cy="702463"/>
            </a:xfrm>
            <a:custGeom>
              <a:avLst/>
              <a:gdLst/>
              <a:ahLst/>
              <a:cxnLst/>
              <a:rect l="l" t="t" r="r" b="b"/>
              <a:pathLst>
                <a:path w="3542" h="13351" fill="none" extrusionOk="0">
                  <a:moveTo>
                    <a:pt x="0" y="1"/>
                  </a:moveTo>
                  <a:cubicBezTo>
                    <a:pt x="0" y="1"/>
                    <a:pt x="1349" y="6409"/>
                    <a:pt x="2619" y="8884"/>
                  </a:cubicBezTo>
                  <a:cubicBezTo>
                    <a:pt x="2589" y="11192"/>
                    <a:pt x="3542" y="13351"/>
                    <a:pt x="3542" y="13351"/>
                  </a:cubicBezTo>
                </a:path>
              </a:pathLst>
            </a:custGeom>
            <a:noFill/>
            <a:ln w="975" cap="flat" cmpd="sng">
              <a:solidFill>
                <a:srgbClr val="C1544E"/>
              </a:solidFill>
              <a:prstDash val="solid"/>
              <a:miter lim="204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" name="Google Shape;525;p24"/>
            <p:cNvSpPr/>
            <p:nvPr/>
          </p:nvSpPr>
          <p:spPr>
            <a:xfrm>
              <a:off x="832705" y="2228319"/>
              <a:ext cx="95654" cy="538515"/>
            </a:xfrm>
            <a:custGeom>
              <a:avLst/>
              <a:gdLst/>
              <a:ahLst/>
              <a:cxnLst/>
              <a:rect l="l" t="t" r="r" b="b"/>
              <a:pathLst>
                <a:path w="1818" h="10235" fill="none" extrusionOk="0">
                  <a:moveTo>
                    <a:pt x="1818" y="10235"/>
                  </a:moveTo>
                  <a:cubicBezTo>
                    <a:pt x="1818" y="10235"/>
                    <a:pt x="758" y="7031"/>
                    <a:pt x="981" y="4668"/>
                  </a:cubicBezTo>
                  <a:cubicBezTo>
                    <a:pt x="295" y="3242"/>
                    <a:pt x="1" y="1"/>
                    <a:pt x="1" y="1"/>
                  </a:cubicBezTo>
                </a:path>
              </a:pathLst>
            </a:custGeom>
            <a:noFill/>
            <a:ln w="975" cap="flat" cmpd="sng">
              <a:solidFill>
                <a:srgbClr val="C1544E"/>
              </a:solidFill>
              <a:prstDash val="solid"/>
              <a:miter lim="204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" name="Google Shape;526;p24"/>
            <p:cNvSpPr/>
            <p:nvPr/>
          </p:nvSpPr>
          <p:spPr>
            <a:xfrm>
              <a:off x="838913" y="2791454"/>
              <a:ext cx="534253" cy="297643"/>
            </a:xfrm>
            <a:custGeom>
              <a:avLst/>
              <a:gdLst/>
              <a:ahLst/>
              <a:cxnLst/>
              <a:rect l="l" t="t" r="r" b="b"/>
              <a:pathLst>
                <a:path w="10154" h="5657" extrusionOk="0">
                  <a:moveTo>
                    <a:pt x="10134" y="0"/>
                  </a:moveTo>
                  <a:cubicBezTo>
                    <a:pt x="5811" y="0"/>
                    <a:pt x="791" y="2701"/>
                    <a:pt x="791" y="2701"/>
                  </a:cubicBezTo>
                  <a:cubicBezTo>
                    <a:pt x="97" y="3045"/>
                    <a:pt x="1" y="5656"/>
                    <a:pt x="707" y="5656"/>
                  </a:cubicBezTo>
                  <a:cubicBezTo>
                    <a:pt x="831" y="5656"/>
                    <a:pt x="980" y="5575"/>
                    <a:pt x="1155" y="5387"/>
                  </a:cubicBezTo>
                  <a:cubicBezTo>
                    <a:pt x="2326" y="4131"/>
                    <a:pt x="4889" y="2128"/>
                    <a:pt x="10153" y="0"/>
                  </a:cubicBezTo>
                  <a:cubicBezTo>
                    <a:pt x="10147" y="0"/>
                    <a:pt x="10140" y="0"/>
                    <a:pt x="10134" y="0"/>
                  </a:cubicBezTo>
                  <a:close/>
                </a:path>
              </a:pathLst>
            </a:custGeom>
            <a:solidFill>
              <a:srgbClr val="C154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" name="Google Shape;527;p24"/>
            <p:cNvSpPr/>
            <p:nvPr/>
          </p:nvSpPr>
          <p:spPr>
            <a:xfrm>
              <a:off x="1516906" y="2486026"/>
              <a:ext cx="60139" cy="97811"/>
            </a:xfrm>
            <a:custGeom>
              <a:avLst/>
              <a:gdLst/>
              <a:ahLst/>
              <a:cxnLst/>
              <a:rect l="l" t="t" r="r" b="b"/>
              <a:pathLst>
                <a:path w="1143" h="1859" extrusionOk="0">
                  <a:moveTo>
                    <a:pt x="803" y="1"/>
                  </a:moveTo>
                  <a:cubicBezTo>
                    <a:pt x="465" y="103"/>
                    <a:pt x="1" y="330"/>
                    <a:pt x="25" y="795"/>
                  </a:cubicBezTo>
                  <a:cubicBezTo>
                    <a:pt x="60" y="1517"/>
                    <a:pt x="1130" y="1859"/>
                    <a:pt x="1142" y="1859"/>
                  </a:cubicBezTo>
                  <a:cubicBezTo>
                    <a:pt x="1142" y="1859"/>
                    <a:pt x="1142" y="1859"/>
                    <a:pt x="1142" y="1859"/>
                  </a:cubicBezTo>
                  <a:cubicBezTo>
                    <a:pt x="932" y="1280"/>
                    <a:pt x="840" y="471"/>
                    <a:pt x="803" y="1"/>
                  </a:cubicBezTo>
                  <a:close/>
                </a:path>
              </a:pathLst>
            </a:custGeom>
            <a:solidFill>
              <a:srgbClr val="C154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" name="Google Shape;528;p24"/>
            <p:cNvSpPr/>
            <p:nvPr/>
          </p:nvSpPr>
          <p:spPr>
            <a:xfrm>
              <a:off x="1533953" y="2534694"/>
              <a:ext cx="43092" cy="49142"/>
            </a:xfrm>
            <a:custGeom>
              <a:avLst/>
              <a:gdLst/>
              <a:ahLst/>
              <a:cxnLst/>
              <a:rect l="l" t="t" r="r" b="b"/>
              <a:pathLst>
                <a:path w="819" h="934" extrusionOk="0">
                  <a:moveTo>
                    <a:pt x="591" y="1"/>
                  </a:moveTo>
                  <a:cubicBezTo>
                    <a:pt x="424" y="93"/>
                    <a:pt x="194" y="242"/>
                    <a:pt x="0" y="459"/>
                  </a:cubicBezTo>
                  <a:cubicBezTo>
                    <a:pt x="325" y="780"/>
                    <a:pt x="806" y="934"/>
                    <a:pt x="818" y="934"/>
                  </a:cubicBezTo>
                  <a:cubicBezTo>
                    <a:pt x="818" y="934"/>
                    <a:pt x="818" y="934"/>
                    <a:pt x="818" y="934"/>
                  </a:cubicBezTo>
                  <a:cubicBezTo>
                    <a:pt x="718" y="655"/>
                    <a:pt x="644" y="324"/>
                    <a:pt x="59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" name="Google Shape;529;p24"/>
            <p:cNvSpPr/>
            <p:nvPr/>
          </p:nvSpPr>
          <p:spPr>
            <a:xfrm>
              <a:off x="-252788" y="2838386"/>
              <a:ext cx="988268" cy="2392930"/>
            </a:xfrm>
            <a:custGeom>
              <a:avLst/>
              <a:gdLst/>
              <a:ahLst/>
              <a:cxnLst/>
              <a:rect l="l" t="t" r="r" b="b"/>
              <a:pathLst>
                <a:path w="18783" h="45480" extrusionOk="0">
                  <a:moveTo>
                    <a:pt x="8436" y="0"/>
                  </a:moveTo>
                  <a:lnTo>
                    <a:pt x="6779" y="13102"/>
                  </a:lnTo>
                  <a:cubicBezTo>
                    <a:pt x="6779" y="13102"/>
                    <a:pt x="5122" y="25677"/>
                    <a:pt x="4219" y="30043"/>
                  </a:cubicBezTo>
                  <a:cubicBezTo>
                    <a:pt x="3315" y="34411"/>
                    <a:pt x="1" y="45479"/>
                    <a:pt x="1" y="45479"/>
                  </a:cubicBezTo>
                  <a:lnTo>
                    <a:pt x="14985" y="45479"/>
                  </a:lnTo>
                  <a:cubicBezTo>
                    <a:pt x="14985" y="45479"/>
                    <a:pt x="16794" y="25601"/>
                    <a:pt x="17170" y="21611"/>
                  </a:cubicBezTo>
                  <a:cubicBezTo>
                    <a:pt x="17545" y="17622"/>
                    <a:pt x="18439" y="14833"/>
                    <a:pt x="18782" y="14043"/>
                  </a:cubicBezTo>
                  <a:cubicBezTo>
                    <a:pt x="16117" y="11369"/>
                    <a:pt x="17622" y="2108"/>
                    <a:pt x="17622" y="2107"/>
                  </a:cubicBezTo>
                  <a:lnTo>
                    <a:pt x="17622" y="2107"/>
                  </a:lnTo>
                  <a:cubicBezTo>
                    <a:pt x="17622" y="2107"/>
                    <a:pt x="16532" y="2242"/>
                    <a:pt x="15220" y="2242"/>
                  </a:cubicBezTo>
                  <a:cubicBezTo>
                    <a:pt x="14564" y="2242"/>
                    <a:pt x="13853" y="2208"/>
                    <a:pt x="13195" y="2107"/>
                  </a:cubicBezTo>
                  <a:cubicBezTo>
                    <a:pt x="11221" y="1807"/>
                    <a:pt x="8436" y="0"/>
                    <a:pt x="8436" y="0"/>
                  </a:cubicBezTo>
                  <a:close/>
                </a:path>
              </a:pathLst>
            </a:custGeom>
            <a:solidFill>
              <a:srgbClr val="E4C7C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" name="Google Shape;530;p24"/>
            <p:cNvSpPr/>
            <p:nvPr/>
          </p:nvSpPr>
          <p:spPr>
            <a:xfrm>
              <a:off x="28595" y="1952197"/>
              <a:ext cx="733032" cy="1678682"/>
            </a:xfrm>
            <a:custGeom>
              <a:avLst/>
              <a:gdLst/>
              <a:ahLst/>
              <a:cxnLst/>
              <a:rect l="l" t="t" r="r" b="b"/>
              <a:pathLst>
                <a:path w="13932" h="31905" extrusionOk="0">
                  <a:moveTo>
                    <a:pt x="9374" y="1"/>
                  </a:moveTo>
                  <a:cubicBezTo>
                    <a:pt x="8769" y="1"/>
                    <a:pt x="8230" y="559"/>
                    <a:pt x="7530" y="2088"/>
                  </a:cubicBezTo>
                  <a:cubicBezTo>
                    <a:pt x="7304" y="1579"/>
                    <a:pt x="7162" y="1452"/>
                    <a:pt x="6722" y="1452"/>
                  </a:cubicBezTo>
                  <a:cubicBezTo>
                    <a:pt x="6577" y="1452"/>
                    <a:pt x="6399" y="1466"/>
                    <a:pt x="6175" y="1484"/>
                  </a:cubicBezTo>
                  <a:cubicBezTo>
                    <a:pt x="5122" y="1558"/>
                    <a:pt x="2636" y="6225"/>
                    <a:pt x="2004" y="7356"/>
                  </a:cubicBezTo>
                  <a:cubicBezTo>
                    <a:pt x="1372" y="8483"/>
                    <a:pt x="1" y="13529"/>
                    <a:pt x="1" y="13529"/>
                  </a:cubicBezTo>
                  <a:lnTo>
                    <a:pt x="1" y="19028"/>
                  </a:lnTo>
                  <a:lnTo>
                    <a:pt x="7833" y="30698"/>
                  </a:lnTo>
                  <a:cubicBezTo>
                    <a:pt x="7833" y="30698"/>
                    <a:pt x="10459" y="31904"/>
                    <a:pt x="11851" y="31904"/>
                  </a:cubicBezTo>
                  <a:cubicBezTo>
                    <a:pt x="11892" y="31904"/>
                    <a:pt x="11933" y="31903"/>
                    <a:pt x="11972" y="31901"/>
                  </a:cubicBezTo>
                  <a:cubicBezTo>
                    <a:pt x="13328" y="31825"/>
                    <a:pt x="13780" y="30095"/>
                    <a:pt x="13780" y="30095"/>
                  </a:cubicBezTo>
                  <a:lnTo>
                    <a:pt x="13780" y="21342"/>
                  </a:lnTo>
                  <a:cubicBezTo>
                    <a:pt x="13780" y="21342"/>
                    <a:pt x="13932" y="8490"/>
                    <a:pt x="13780" y="6767"/>
                  </a:cubicBezTo>
                  <a:cubicBezTo>
                    <a:pt x="13658" y="5377"/>
                    <a:pt x="12750" y="5243"/>
                    <a:pt x="12406" y="5243"/>
                  </a:cubicBezTo>
                  <a:cubicBezTo>
                    <a:pt x="12324" y="5243"/>
                    <a:pt x="12274" y="5251"/>
                    <a:pt x="12274" y="5251"/>
                  </a:cubicBezTo>
                  <a:cubicBezTo>
                    <a:pt x="12274" y="5251"/>
                    <a:pt x="12499" y="4347"/>
                    <a:pt x="12651" y="2917"/>
                  </a:cubicBezTo>
                  <a:cubicBezTo>
                    <a:pt x="12698" y="1509"/>
                    <a:pt x="11778" y="1259"/>
                    <a:pt x="11117" y="1259"/>
                  </a:cubicBezTo>
                  <a:cubicBezTo>
                    <a:pt x="10752" y="1259"/>
                    <a:pt x="10466" y="1335"/>
                    <a:pt x="10466" y="1335"/>
                  </a:cubicBezTo>
                  <a:cubicBezTo>
                    <a:pt x="10466" y="1335"/>
                    <a:pt x="10466" y="279"/>
                    <a:pt x="9715" y="54"/>
                  </a:cubicBezTo>
                  <a:cubicBezTo>
                    <a:pt x="9598" y="19"/>
                    <a:pt x="9485" y="1"/>
                    <a:pt x="9374" y="1"/>
                  </a:cubicBezTo>
                  <a:close/>
                </a:path>
              </a:pathLst>
            </a:custGeom>
            <a:solidFill>
              <a:srgbClr val="E4C7C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" name="Google Shape;531;p24"/>
            <p:cNvSpPr/>
            <p:nvPr/>
          </p:nvSpPr>
          <p:spPr>
            <a:xfrm>
              <a:off x="-49538" y="2529117"/>
              <a:ext cx="512312" cy="958961"/>
            </a:xfrm>
            <a:custGeom>
              <a:avLst/>
              <a:gdLst/>
              <a:ahLst/>
              <a:cxnLst/>
              <a:rect l="l" t="t" r="r" b="b"/>
              <a:pathLst>
                <a:path w="9737" h="18226" extrusionOk="0">
                  <a:moveTo>
                    <a:pt x="2220" y="0"/>
                  </a:moveTo>
                  <a:cubicBezTo>
                    <a:pt x="2220" y="0"/>
                    <a:pt x="348" y="6789"/>
                    <a:pt x="174" y="7008"/>
                  </a:cubicBezTo>
                  <a:cubicBezTo>
                    <a:pt x="0" y="7226"/>
                    <a:pt x="5962" y="12403"/>
                    <a:pt x="9015" y="18225"/>
                  </a:cubicBezTo>
                  <a:cubicBezTo>
                    <a:pt x="9737" y="11075"/>
                    <a:pt x="6691" y="9407"/>
                    <a:pt x="5741" y="7687"/>
                  </a:cubicBezTo>
                  <a:cubicBezTo>
                    <a:pt x="4792" y="5966"/>
                    <a:pt x="3554" y="5987"/>
                    <a:pt x="3264" y="4518"/>
                  </a:cubicBezTo>
                  <a:cubicBezTo>
                    <a:pt x="3640" y="1453"/>
                    <a:pt x="2220" y="0"/>
                    <a:pt x="2220" y="0"/>
                  </a:cubicBezTo>
                  <a:close/>
                </a:path>
              </a:pathLst>
            </a:custGeom>
            <a:solidFill>
              <a:srgbClr val="6F6F6F">
                <a:alpha val="32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" name="Google Shape;532;p24"/>
            <p:cNvSpPr/>
            <p:nvPr/>
          </p:nvSpPr>
          <p:spPr>
            <a:xfrm>
              <a:off x="-173340" y="2449932"/>
              <a:ext cx="649690" cy="1127329"/>
            </a:xfrm>
            <a:custGeom>
              <a:avLst/>
              <a:gdLst/>
              <a:ahLst/>
              <a:cxnLst/>
              <a:rect l="l" t="t" r="r" b="b"/>
              <a:pathLst>
                <a:path w="12348" h="21426" extrusionOk="0">
                  <a:moveTo>
                    <a:pt x="3213" y="0"/>
                  </a:moveTo>
                  <a:cubicBezTo>
                    <a:pt x="3172" y="0"/>
                    <a:pt x="3130" y="1"/>
                    <a:pt x="3088" y="3"/>
                  </a:cubicBezTo>
                  <a:lnTo>
                    <a:pt x="2699" y="159"/>
                  </a:lnTo>
                  <a:cubicBezTo>
                    <a:pt x="2478" y="247"/>
                    <a:pt x="2327" y="452"/>
                    <a:pt x="2310" y="687"/>
                  </a:cubicBezTo>
                  <a:cubicBezTo>
                    <a:pt x="2259" y="1307"/>
                    <a:pt x="2116" y="2522"/>
                    <a:pt x="1731" y="3015"/>
                  </a:cubicBezTo>
                  <a:cubicBezTo>
                    <a:pt x="1206" y="3694"/>
                    <a:pt x="1" y="9265"/>
                    <a:pt x="1" y="9867"/>
                  </a:cubicBezTo>
                  <a:cubicBezTo>
                    <a:pt x="1" y="10470"/>
                    <a:pt x="4745" y="18977"/>
                    <a:pt x="5271" y="20483"/>
                  </a:cubicBezTo>
                  <a:cubicBezTo>
                    <a:pt x="6100" y="21237"/>
                    <a:pt x="7703" y="21425"/>
                    <a:pt x="9097" y="21425"/>
                  </a:cubicBezTo>
                  <a:cubicBezTo>
                    <a:pt x="10488" y="21425"/>
                    <a:pt x="11671" y="21238"/>
                    <a:pt x="11671" y="21238"/>
                  </a:cubicBezTo>
                  <a:cubicBezTo>
                    <a:pt x="11671" y="21238"/>
                    <a:pt x="12348" y="10094"/>
                    <a:pt x="4970" y="8361"/>
                  </a:cubicBezTo>
                  <a:lnTo>
                    <a:pt x="4894" y="5425"/>
                  </a:lnTo>
                  <a:cubicBezTo>
                    <a:pt x="4894" y="5425"/>
                    <a:pt x="6215" y="0"/>
                    <a:pt x="3213" y="0"/>
                  </a:cubicBezTo>
                  <a:close/>
                </a:path>
              </a:pathLst>
            </a:custGeom>
            <a:solidFill>
              <a:srgbClr val="E4C7C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" name="Google Shape;533;p24"/>
            <p:cNvSpPr/>
            <p:nvPr/>
          </p:nvSpPr>
          <p:spPr>
            <a:xfrm>
              <a:off x="135613" y="2687855"/>
              <a:ext cx="538830" cy="103652"/>
            </a:xfrm>
            <a:custGeom>
              <a:avLst/>
              <a:gdLst/>
              <a:ahLst/>
              <a:cxnLst/>
              <a:rect l="l" t="t" r="r" b="b"/>
              <a:pathLst>
                <a:path w="10241" h="1970" fill="none" extrusionOk="0">
                  <a:moveTo>
                    <a:pt x="10240" y="1969"/>
                  </a:moveTo>
                  <a:cubicBezTo>
                    <a:pt x="10240" y="1969"/>
                    <a:pt x="4604" y="394"/>
                    <a:pt x="0" y="1"/>
                  </a:cubicBezTo>
                </a:path>
              </a:pathLst>
            </a:custGeom>
            <a:noFill/>
            <a:ln w="975" cap="flat" cmpd="sng">
              <a:solidFill>
                <a:srgbClr val="C1544E"/>
              </a:solidFill>
              <a:prstDash val="solid"/>
              <a:miter lim="204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" name="Google Shape;534;p24"/>
            <p:cNvSpPr/>
            <p:nvPr/>
          </p:nvSpPr>
          <p:spPr>
            <a:xfrm>
              <a:off x="-11129" y="2449932"/>
              <a:ext cx="451858" cy="1038147"/>
            </a:xfrm>
            <a:custGeom>
              <a:avLst/>
              <a:gdLst/>
              <a:ahLst/>
              <a:cxnLst/>
              <a:rect l="l" t="t" r="r" b="b"/>
              <a:pathLst>
                <a:path w="8588" h="19731" extrusionOk="0">
                  <a:moveTo>
                    <a:pt x="126" y="0"/>
                  </a:moveTo>
                  <a:cubicBezTo>
                    <a:pt x="85" y="0"/>
                    <a:pt x="43" y="1"/>
                    <a:pt x="1" y="3"/>
                  </a:cubicBezTo>
                  <a:cubicBezTo>
                    <a:pt x="1" y="3"/>
                    <a:pt x="2012" y="2800"/>
                    <a:pt x="754" y="4615"/>
                  </a:cubicBezTo>
                  <a:cubicBezTo>
                    <a:pt x="754" y="7107"/>
                    <a:pt x="584" y="8273"/>
                    <a:pt x="584" y="8273"/>
                  </a:cubicBezTo>
                  <a:cubicBezTo>
                    <a:pt x="584" y="8273"/>
                    <a:pt x="7966" y="11084"/>
                    <a:pt x="8588" y="19730"/>
                  </a:cubicBezTo>
                  <a:cubicBezTo>
                    <a:pt x="8475" y="16629"/>
                    <a:pt x="7575" y="9695"/>
                    <a:pt x="1883" y="8361"/>
                  </a:cubicBezTo>
                  <a:lnTo>
                    <a:pt x="1809" y="5425"/>
                  </a:lnTo>
                  <a:cubicBezTo>
                    <a:pt x="1809" y="5425"/>
                    <a:pt x="3130" y="0"/>
                    <a:pt x="126" y="0"/>
                  </a:cubicBezTo>
                  <a:close/>
                </a:path>
              </a:pathLst>
            </a:custGeom>
            <a:solidFill>
              <a:srgbClr val="6F6F6F">
                <a:alpha val="32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" name="Google Shape;535;p24"/>
            <p:cNvSpPr/>
            <p:nvPr/>
          </p:nvSpPr>
          <p:spPr>
            <a:xfrm>
              <a:off x="674387" y="2256415"/>
              <a:ext cx="87236" cy="1354257"/>
            </a:xfrm>
            <a:custGeom>
              <a:avLst/>
              <a:gdLst/>
              <a:ahLst/>
              <a:cxnLst/>
              <a:rect l="l" t="t" r="r" b="b"/>
              <a:pathLst>
                <a:path w="1658" h="25739" extrusionOk="0">
                  <a:moveTo>
                    <a:pt x="1195" y="1"/>
                  </a:moveTo>
                  <a:lnTo>
                    <a:pt x="1195" y="1"/>
                  </a:lnTo>
                  <a:cubicBezTo>
                    <a:pt x="1252" y="1104"/>
                    <a:pt x="1359" y="3679"/>
                    <a:pt x="1160" y="5412"/>
                  </a:cubicBezTo>
                  <a:cubicBezTo>
                    <a:pt x="903" y="7671"/>
                    <a:pt x="0" y="11059"/>
                    <a:pt x="0" y="11059"/>
                  </a:cubicBezTo>
                  <a:cubicBezTo>
                    <a:pt x="0" y="11059"/>
                    <a:pt x="1576" y="20697"/>
                    <a:pt x="637" y="23408"/>
                  </a:cubicBezTo>
                  <a:cubicBezTo>
                    <a:pt x="330" y="24302"/>
                    <a:pt x="399" y="25086"/>
                    <a:pt x="632" y="25739"/>
                  </a:cubicBezTo>
                  <a:cubicBezTo>
                    <a:pt x="1271" y="25207"/>
                    <a:pt x="1506" y="24313"/>
                    <a:pt x="1506" y="24313"/>
                  </a:cubicBezTo>
                  <a:lnTo>
                    <a:pt x="1506" y="15558"/>
                  </a:lnTo>
                  <a:cubicBezTo>
                    <a:pt x="1506" y="15558"/>
                    <a:pt x="1658" y="2704"/>
                    <a:pt x="1506" y="983"/>
                  </a:cubicBezTo>
                  <a:cubicBezTo>
                    <a:pt x="1467" y="539"/>
                    <a:pt x="1351" y="226"/>
                    <a:pt x="1195" y="1"/>
                  </a:cubicBezTo>
                  <a:close/>
                </a:path>
              </a:pathLst>
            </a:custGeom>
            <a:solidFill>
              <a:srgbClr val="6F6F6F">
                <a:alpha val="32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" name="Google Shape;536;p24"/>
            <p:cNvSpPr/>
            <p:nvPr/>
          </p:nvSpPr>
          <p:spPr>
            <a:xfrm>
              <a:off x="67267" y="2481869"/>
              <a:ext cx="370462" cy="955909"/>
            </a:xfrm>
            <a:custGeom>
              <a:avLst/>
              <a:gdLst/>
              <a:ahLst/>
              <a:cxnLst/>
              <a:rect l="l" t="t" r="r" b="b"/>
              <a:pathLst>
                <a:path w="7041" h="18168" fill="none" extrusionOk="0">
                  <a:moveTo>
                    <a:pt x="0" y="0"/>
                  </a:moveTo>
                  <a:cubicBezTo>
                    <a:pt x="0" y="0"/>
                    <a:pt x="1031" y="1406"/>
                    <a:pt x="438" y="4215"/>
                  </a:cubicBezTo>
                  <a:cubicBezTo>
                    <a:pt x="154" y="7022"/>
                    <a:pt x="393" y="7754"/>
                    <a:pt x="393" y="7754"/>
                  </a:cubicBezTo>
                  <a:cubicBezTo>
                    <a:pt x="393" y="7754"/>
                    <a:pt x="6208" y="8077"/>
                    <a:pt x="7040" y="18168"/>
                  </a:cubicBezTo>
                </a:path>
              </a:pathLst>
            </a:custGeom>
            <a:solidFill>
              <a:srgbClr val="6F6F6F">
                <a:alpha val="32700"/>
              </a:srgbClr>
            </a:solidFill>
            <a:ln w="975" cap="flat" cmpd="sng">
              <a:solidFill>
                <a:srgbClr val="C1544E"/>
              </a:solidFill>
              <a:prstDash val="solid"/>
              <a:miter lim="204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" name="Google Shape;537;p24"/>
            <p:cNvSpPr/>
            <p:nvPr/>
          </p:nvSpPr>
          <p:spPr>
            <a:xfrm>
              <a:off x="218902" y="2061899"/>
              <a:ext cx="205882" cy="634958"/>
            </a:xfrm>
            <a:custGeom>
              <a:avLst/>
              <a:gdLst/>
              <a:ahLst/>
              <a:cxnLst/>
              <a:rect l="l" t="t" r="r" b="b"/>
              <a:pathLst>
                <a:path w="3913" h="12068" fill="none" extrusionOk="0">
                  <a:moveTo>
                    <a:pt x="3913" y="1"/>
                  </a:moveTo>
                  <a:cubicBezTo>
                    <a:pt x="3913" y="1"/>
                    <a:pt x="3524" y="3060"/>
                    <a:pt x="2558" y="4443"/>
                  </a:cubicBezTo>
                  <a:cubicBezTo>
                    <a:pt x="1652" y="6652"/>
                    <a:pt x="1202" y="7755"/>
                    <a:pt x="1202" y="7755"/>
                  </a:cubicBezTo>
                  <a:cubicBezTo>
                    <a:pt x="1202" y="7755"/>
                    <a:pt x="412" y="11094"/>
                    <a:pt x="1" y="12068"/>
                  </a:cubicBezTo>
                </a:path>
              </a:pathLst>
            </a:custGeom>
            <a:noFill/>
            <a:ln w="975" cap="flat" cmpd="sng">
              <a:solidFill>
                <a:srgbClr val="C1544E"/>
              </a:solidFill>
              <a:prstDash val="solid"/>
              <a:miter lim="204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" name="Google Shape;538;p24"/>
            <p:cNvSpPr/>
            <p:nvPr/>
          </p:nvSpPr>
          <p:spPr>
            <a:xfrm>
              <a:off x="392899" y="2022175"/>
              <a:ext cx="186362" cy="702463"/>
            </a:xfrm>
            <a:custGeom>
              <a:avLst/>
              <a:gdLst/>
              <a:ahLst/>
              <a:cxnLst/>
              <a:rect l="l" t="t" r="r" b="b"/>
              <a:pathLst>
                <a:path w="3542" h="13351" fill="none" extrusionOk="0">
                  <a:moveTo>
                    <a:pt x="3542" y="1"/>
                  </a:moveTo>
                  <a:cubicBezTo>
                    <a:pt x="3542" y="1"/>
                    <a:pt x="2193" y="6409"/>
                    <a:pt x="923" y="8884"/>
                  </a:cubicBezTo>
                  <a:cubicBezTo>
                    <a:pt x="954" y="11192"/>
                    <a:pt x="0" y="13351"/>
                    <a:pt x="0" y="13351"/>
                  </a:cubicBezTo>
                </a:path>
              </a:pathLst>
            </a:custGeom>
            <a:noFill/>
            <a:ln w="975" cap="flat" cmpd="sng">
              <a:solidFill>
                <a:srgbClr val="C1544E"/>
              </a:solidFill>
              <a:prstDash val="solid"/>
              <a:miter lim="204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" name="Google Shape;539;p24"/>
            <p:cNvSpPr/>
            <p:nvPr/>
          </p:nvSpPr>
          <p:spPr>
            <a:xfrm>
              <a:off x="578787" y="2228109"/>
              <a:ext cx="95654" cy="538620"/>
            </a:xfrm>
            <a:custGeom>
              <a:avLst/>
              <a:gdLst/>
              <a:ahLst/>
              <a:cxnLst/>
              <a:rect l="l" t="t" r="r" b="b"/>
              <a:pathLst>
                <a:path w="1818" h="10237" fill="none" extrusionOk="0">
                  <a:moveTo>
                    <a:pt x="1817" y="1"/>
                  </a:moveTo>
                  <a:cubicBezTo>
                    <a:pt x="1817" y="1"/>
                    <a:pt x="1523" y="3242"/>
                    <a:pt x="837" y="4670"/>
                  </a:cubicBezTo>
                  <a:cubicBezTo>
                    <a:pt x="1060" y="7035"/>
                    <a:pt x="1" y="10237"/>
                    <a:pt x="1" y="10237"/>
                  </a:cubicBezTo>
                </a:path>
              </a:pathLst>
            </a:custGeom>
            <a:noFill/>
            <a:ln w="975" cap="flat" cmpd="sng">
              <a:solidFill>
                <a:srgbClr val="C1544E"/>
              </a:solidFill>
              <a:prstDash val="solid"/>
              <a:miter lim="204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" name="Google Shape;540;p24"/>
            <p:cNvSpPr/>
            <p:nvPr/>
          </p:nvSpPr>
          <p:spPr>
            <a:xfrm>
              <a:off x="133982" y="2791454"/>
              <a:ext cx="534305" cy="297643"/>
            </a:xfrm>
            <a:custGeom>
              <a:avLst/>
              <a:gdLst/>
              <a:ahLst/>
              <a:cxnLst/>
              <a:rect l="l" t="t" r="r" b="b"/>
              <a:pathLst>
                <a:path w="10155" h="5657" extrusionOk="0">
                  <a:moveTo>
                    <a:pt x="20" y="0"/>
                  </a:moveTo>
                  <a:cubicBezTo>
                    <a:pt x="14" y="0"/>
                    <a:pt x="7" y="0"/>
                    <a:pt x="1" y="0"/>
                  </a:cubicBezTo>
                  <a:cubicBezTo>
                    <a:pt x="5263" y="2128"/>
                    <a:pt x="7828" y="4131"/>
                    <a:pt x="8997" y="5387"/>
                  </a:cubicBezTo>
                  <a:cubicBezTo>
                    <a:pt x="9172" y="5575"/>
                    <a:pt x="9322" y="5656"/>
                    <a:pt x="9446" y="5656"/>
                  </a:cubicBezTo>
                  <a:cubicBezTo>
                    <a:pt x="10154" y="5656"/>
                    <a:pt x="10059" y="3045"/>
                    <a:pt x="9363" y="2701"/>
                  </a:cubicBezTo>
                  <a:cubicBezTo>
                    <a:pt x="9363" y="2701"/>
                    <a:pt x="4343" y="0"/>
                    <a:pt x="20" y="0"/>
                  </a:cubicBezTo>
                  <a:close/>
                </a:path>
              </a:pathLst>
            </a:custGeom>
            <a:solidFill>
              <a:srgbClr val="C154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" name="Google Shape;541;p24"/>
            <p:cNvSpPr/>
            <p:nvPr/>
          </p:nvSpPr>
          <p:spPr>
            <a:xfrm>
              <a:off x="-69794" y="2486026"/>
              <a:ext cx="60139" cy="97811"/>
            </a:xfrm>
            <a:custGeom>
              <a:avLst/>
              <a:gdLst/>
              <a:ahLst/>
              <a:cxnLst/>
              <a:rect l="l" t="t" r="r" b="b"/>
              <a:pathLst>
                <a:path w="1143" h="1859" extrusionOk="0">
                  <a:moveTo>
                    <a:pt x="342" y="1"/>
                  </a:moveTo>
                  <a:cubicBezTo>
                    <a:pt x="304" y="471"/>
                    <a:pt x="212" y="1280"/>
                    <a:pt x="1" y="1859"/>
                  </a:cubicBezTo>
                  <a:cubicBezTo>
                    <a:pt x="1" y="1859"/>
                    <a:pt x="1" y="1859"/>
                    <a:pt x="1" y="1859"/>
                  </a:cubicBezTo>
                  <a:cubicBezTo>
                    <a:pt x="14" y="1859"/>
                    <a:pt x="1081" y="1517"/>
                    <a:pt x="1120" y="795"/>
                  </a:cubicBezTo>
                  <a:cubicBezTo>
                    <a:pt x="1142" y="330"/>
                    <a:pt x="680" y="103"/>
                    <a:pt x="342" y="1"/>
                  </a:cubicBezTo>
                  <a:close/>
                </a:path>
              </a:pathLst>
            </a:custGeom>
            <a:solidFill>
              <a:srgbClr val="C154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" name="Google Shape;542;p24"/>
            <p:cNvSpPr/>
            <p:nvPr/>
          </p:nvSpPr>
          <p:spPr>
            <a:xfrm>
              <a:off x="-69794" y="2534694"/>
              <a:ext cx="43144" cy="49142"/>
            </a:xfrm>
            <a:custGeom>
              <a:avLst/>
              <a:gdLst/>
              <a:ahLst/>
              <a:cxnLst/>
              <a:rect l="l" t="t" r="r" b="b"/>
              <a:pathLst>
                <a:path w="820" h="934" extrusionOk="0">
                  <a:moveTo>
                    <a:pt x="230" y="1"/>
                  </a:moveTo>
                  <a:cubicBezTo>
                    <a:pt x="175" y="324"/>
                    <a:pt x="101" y="655"/>
                    <a:pt x="1" y="934"/>
                  </a:cubicBezTo>
                  <a:cubicBezTo>
                    <a:pt x="1" y="934"/>
                    <a:pt x="1" y="934"/>
                    <a:pt x="1" y="934"/>
                  </a:cubicBezTo>
                  <a:cubicBezTo>
                    <a:pt x="13" y="934"/>
                    <a:pt x="494" y="780"/>
                    <a:pt x="819" y="459"/>
                  </a:cubicBezTo>
                  <a:cubicBezTo>
                    <a:pt x="625" y="242"/>
                    <a:pt x="396" y="93"/>
                    <a:pt x="23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" name="Google Shape;543;p24"/>
            <p:cNvSpPr/>
            <p:nvPr/>
          </p:nvSpPr>
          <p:spPr>
            <a:xfrm>
              <a:off x="1121664" y="3775400"/>
              <a:ext cx="63664" cy="276492"/>
            </a:xfrm>
            <a:custGeom>
              <a:avLst/>
              <a:gdLst/>
              <a:ahLst/>
              <a:cxnLst/>
              <a:rect l="l" t="t" r="r" b="b"/>
              <a:pathLst>
                <a:path w="1210" h="5255" fill="none" extrusionOk="0">
                  <a:moveTo>
                    <a:pt x="0" y="1"/>
                  </a:moveTo>
                  <a:lnTo>
                    <a:pt x="1209" y="5255"/>
                  </a:lnTo>
                </a:path>
              </a:pathLst>
            </a:custGeom>
            <a:solidFill>
              <a:srgbClr val="6F6F6F">
                <a:alpha val="32700"/>
              </a:srgbClr>
            </a:solidFill>
            <a:ln w="975" cap="flat" cmpd="sng">
              <a:solidFill>
                <a:srgbClr val="C1544E"/>
              </a:solidFill>
              <a:prstDash val="solid"/>
              <a:miter lim="204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" name="Google Shape;544;p24"/>
            <p:cNvSpPr/>
            <p:nvPr/>
          </p:nvSpPr>
          <p:spPr>
            <a:xfrm>
              <a:off x="316134" y="3775400"/>
              <a:ext cx="63875" cy="276492"/>
            </a:xfrm>
            <a:custGeom>
              <a:avLst/>
              <a:gdLst/>
              <a:ahLst/>
              <a:cxnLst/>
              <a:rect l="l" t="t" r="r" b="b"/>
              <a:pathLst>
                <a:path w="1214" h="5255" fill="none" extrusionOk="0">
                  <a:moveTo>
                    <a:pt x="1214" y="1"/>
                  </a:moveTo>
                  <a:lnTo>
                    <a:pt x="0" y="5255"/>
                  </a:lnTo>
                </a:path>
              </a:pathLst>
            </a:custGeom>
            <a:solidFill>
              <a:srgbClr val="6F6F6F">
                <a:alpha val="32700"/>
              </a:srgbClr>
            </a:solidFill>
            <a:ln w="975" cap="flat" cmpd="sng">
              <a:solidFill>
                <a:srgbClr val="C1544E"/>
              </a:solidFill>
              <a:prstDash val="solid"/>
              <a:miter lim="204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" name="Google Shape;545;p24"/>
            <p:cNvSpPr/>
            <p:nvPr/>
          </p:nvSpPr>
          <p:spPr>
            <a:xfrm>
              <a:off x="-321871" y="4300494"/>
              <a:ext cx="1049038" cy="930707"/>
            </a:xfrm>
            <a:custGeom>
              <a:avLst/>
              <a:gdLst/>
              <a:ahLst/>
              <a:cxnLst/>
              <a:rect l="l" t="t" r="r" b="b"/>
              <a:pathLst>
                <a:path w="19938" h="17689" extrusionOk="0">
                  <a:moveTo>
                    <a:pt x="3967" y="1"/>
                  </a:moveTo>
                  <a:cubicBezTo>
                    <a:pt x="1614" y="3551"/>
                    <a:pt x="0" y="17688"/>
                    <a:pt x="0" y="17688"/>
                  </a:cubicBezTo>
                  <a:lnTo>
                    <a:pt x="18027" y="17688"/>
                  </a:lnTo>
                  <a:cubicBezTo>
                    <a:pt x="19938" y="4770"/>
                    <a:pt x="18935" y="2509"/>
                    <a:pt x="18935" y="2509"/>
                  </a:cubicBezTo>
                  <a:cubicBezTo>
                    <a:pt x="18935" y="2509"/>
                    <a:pt x="15294" y="1212"/>
                    <a:pt x="3967" y="1"/>
                  </a:cubicBezTo>
                  <a:close/>
                </a:path>
              </a:pathLst>
            </a:custGeom>
            <a:solidFill>
              <a:srgbClr val="CCB0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" name="Google Shape;546;p24"/>
            <p:cNvSpPr/>
            <p:nvPr/>
          </p:nvSpPr>
          <p:spPr>
            <a:xfrm>
              <a:off x="-113149" y="4300494"/>
              <a:ext cx="840314" cy="930707"/>
            </a:xfrm>
            <a:custGeom>
              <a:avLst/>
              <a:gdLst/>
              <a:ahLst/>
              <a:cxnLst/>
              <a:rect l="l" t="t" r="r" b="b"/>
              <a:pathLst>
                <a:path w="15971" h="17689" extrusionOk="0">
                  <a:moveTo>
                    <a:pt x="0" y="1"/>
                  </a:moveTo>
                  <a:cubicBezTo>
                    <a:pt x="0" y="1"/>
                    <a:pt x="3922" y="2859"/>
                    <a:pt x="8311" y="4234"/>
                  </a:cubicBezTo>
                  <a:cubicBezTo>
                    <a:pt x="11595" y="5261"/>
                    <a:pt x="10520" y="13570"/>
                    <a:pt x="9774" y="17688"/>
                  </a:cubicBezTo>
                  <a:lnTo>
                    <a:pt x="14060" y="17688"/>
                  </a:lnTo>
                  <a:cubicBezTo>
                    <a:pt x="15971" y="4768"/>
                    <a:pt x="14968" y="2509"/>
                    <a:pt x="14968" y="2509"/>
                  </a:cubicBezTo>
                  <a:cubicBezTo>
                    <a:pt x="14968" y="2509"/>
                    <a:pt x="11327" y="1212"/>
                    <a:pt x="0" y="1"/>
                  </a:cubicBezTo>
                  <a:close/>
                </a:path>
              </a:pathLst>
            </a:custGeom>
            <a:solidFill>
              <a:srgbClr val="F9E9E9">
                <a:alpha val="2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" name="Google Shape;547;p24"/>
            <p:cNvSpPr/>
            <p:nvPr/>
          </p:nvSpPr>
          <p:spPr>
            <a:xfrm>
              <a:off x="-123409" y="3966497"/>
              <a:ext cx="876987" cy="481690"/>
            </a:xfrm>
            <a:custGeom>
              <a:avLst/>
              <a:gdLst/>
              <a:ahLst/>
              <a:cxnLst/>
              <a:rect l="l" t="t" r="r" b="b"/>
              <a:pathLst>
                <a:path w="16668" h="9155" extrusionOk="0">
                  <a:moveTo>
                    <a:pt x="1576" y="0"/>
                  </a:moveTo>
                  <a:cubicBezTo>
                    <a:pt x="1576" y="0"/>
                    <a:pt x="1" y="1688"/>
                    <a:pt x="195" y="6349"/>
                  </a:cubicBezTo>
                  <a:cubicBezTo>
                    <a:pt x="3698" y="8653"/>
                    <a:pt x="8020" y="9155"/>
                    <a:pt x="11117" y="9155"/>
                  </a:cubicBezTo>
                  <a:cubicBezTo>
                    <a:pt x="13503" y="9155"/>
                    <a:pt x="15163" y="8857"/>
                    <a:pt x="15163" y="8857"/>
                  </a:cubicBezTo>
                  <a:cubicBezTo>
                    <a:pt x="15163" y="8857"/>
                    <a:pt x="16667" y="3045"/>
                    <a:pt x="15951" y="1625"/>
                  </a:cubicBezTo>
                  <a:lnTo>
                    <a:pt x="15951" y="1625"/>
                  </a:lnTo>
                  <a:cubicBezTo>
                    <a:pt x="14627" y="1719"/>
                    <a:pt x="13401" y="1760"/>
                    <a:pt x="12272" y="1760"/>
                  </a:cubicBezTo>
                  <a:cubicBezTo>
                    <a:pt x="4858" y="1760"/>
                    <a:pt x="1576" y="0"/>
                    <a:pt x="1576" y="0"/>
                  </a:cubicBezTo>
                  <a:close/>
                </a:path>
              </a:pathLst>
            </a:custGeom>
            <a:solidFill>
              <a:srgbClr val="CCB0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" name="Google Shape;548;p24"/>
            <p:cNvSpPr/>
            <p:nvPr/>
          </p:nvSpPr>
          <p:spPr>
            <a:xfrm>
              <a:off x="780090" y="4300494"/>
              <a:ext cx="1049038" cy="930707"/>
            </a:xfrm>
            <a:custGeom>
              <a:avLst/>
              <a:gdLst/>
              <a:ahLst/>
              <a:cxnLst/>
              <a:rect l="l" t="t" r="r" b="b"/>
              <a:pathLst>
                <a:path w="19938" h="17689" extrusionOk="0">
                  <a:moveTo>
                    <a:pt x="15971" y="1"/>
                  </a:moveTo>
                  <a:cubicBezTo>
                    <a:pt x="4643" y="1212"/>
                    <a:pt x="1003" y="2509"/>
                    <a:pt x="1003" y="2509"/>
                  </a:cubicBezTo>
                  <a:cubicBezTo>
                    <a:pt x="1003" y="2509"/>
                    <a:pt x="0" y="4770"/>
                    <a:pt x="1911" y="17688"/>
                  </a:cubicBezTo>
                  <a:lnTo>
                    <a:pt x="19938" y="17688"/>
                  </a:lnTo>
                  <a:cubicBezTo>
                    <a:pt x="19938" y="17688"/>
                    <a:pt x="18324" y="3551"/>
                    <a:pt x="15971" y="1"/>
                  </a:cubicBezTo>
                  <a:close/>
                </a:path>
              </a:pathLst>
            </a:custGeom>
            <a:solidFill>
              <a:srgbClr val="CCB0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" name="Google Shape;549;p24"/>
            <p:cNvSpPr/>
            <p:nvPr/>
          </p:nvSpPr>
          <p:spPr>
            <a:xfrm>
              <a:off x="779985" y="4300494"/>
              <a:ext cx="840314" cy="930707"/>
            </a:xfrm>
            <a:custGeom>
              <a:avLst/>
              <a:gdLst/>
              <a:ahLst/>
              <a:cxnLst/>
              <a:rect l="l" t="t" r="r" b="b"/>
              <a:pathLst>
                <a:path w="15971" h="17689" extrusionOk="0">
                  <a:moveTo>
                    <a:pt x="15971" y="1"/>
                  </a:moveTo>
                  <a:lnTo>
                    <a:pt x="15971" y="1"/>
                  </a:lnTo>
                  <a:cubicBezTo>
                    <a:pt x="4645" y="1212"/>
                    <a:pt x="1003" y="2509"/>
                    <a:pt x="1003" y="2509"/>
                  </a:cubicBezTo>
                  <a:cubicBezTo>
                    <a:pt x="1003" y="2509"/>
                    <a:pt x="0" y="4768"/>
                    <a:pt x="1911" y="17688"/>
                  </a:cubicBezTo>
                  <a:lnTo>
                    <a:pt x="6197" y="17688"/>
                  </a:lnTo>
                  <a:cubicBezTo>
                    <a:pt x="5451" y="13570"/>
                    <a:pt x="4377" y="5261"/>
                    <a:pt x="7660" y="4234"/>
                  </a:cubicBezTo>
                  <a:cubicBezTo>
                    <a:pt x="12049" y="2859"/>
                    <a:pt x="15971" y="1"/>
                    <a:pt x="15971" y="1"/>
                  </a:cubicBezTo>
                  <a:close/>
                </a:path>
              </a:pathLst>
            </a:custGeom>
            <a:solidFill>
              <a:srgbClr val="6F6F6F">
                <a:alpha val="32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" name="Google Shape;550;p24"/>
            <p:cNvSpPr/>
            <p:nvPr/>
          </p:nvSpPr>
          <p:spPr>
            <a:xfrm>
              <a:off x="753730" y="3966497"/>
              <a:ext cx="876829" cy="481690"/>
            </a:xfrm>
            <a:custGeom>
              <a:avLst/>
              <a:gdLst/>
              <a:ahLst/>
              <a:cxnLst/>
              <a:rect l="l" t="t" r="r" b="b"/>
              <a:pathLst>
                <a:path w="16665" h="9155" extrusionOk="0">
                  <a:moveTo>
                    <a:pt x="15093" y="0"/>
                  </a:moveTo>
                  <a:cubicBezTo>
                    <a:pt x="15093" y="0"/>
                    <a:pt x="11811" y="1760"/>
                    <a:pt x="4396" y="1760"/>
                  </a:cubicBezTo>
                  <a:cubicBezTo>
                    <a:pt x="3267" y="1760"/>
                    <a:pt x="2041" y="1719"/>
                    <a:pt x="716" y="1625"/>
                  </a:cubicBezTo>
                  <a:lnTo>
                    <a:pt x="716" y="1625"/>
                  </a:lnTo>
                  <a:cubicBezTo>
                    <a:pt x="0" y="3045"/>
                    <a:pt x="1502" y="8857"/>
                    <a:pt x="1502" y="8857"/>
                  </a:cubicBezTo>
                  <a:cubicBezTo>
                    <a:pt x="1502" y="8857"/>
                    <a:pt x="3162" y="9155"/>
                    <a:pt x="5548" y="9155"/>
                  </a:cubicBezTo>
                  <a:cubicBezTo>
                    <a:pt x="8645" y="9155"/>
                    <a:pt x="12967" y="8653"/>
                    <a:pt x="16470" y="6349"/>
                  </a:cubicBezTo>
                  <a:cubicBezTo>
                    <a:pt x="16664" y="1688"/>
                    <a:pt x="15093" y="0"/>
                    <a:pt x="15093" y="0"/>
                  </a:cubicBezTo>
                  <a:close/>
                </a:path>
              </a:pathLst>
            </a:custGeom>
            <a:solidFill>
              <a:srgbClr val="CCB0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" name="Google Shape;551;p24"/>
            <p:cNvSpPr/>
            <p:nvPr/>
          </p:nvSpPr>
          <p:spPr>
            <a:xfrm>
              <a:off x="1339857" y="3966497"/>
              <a:ext cx="489162" cy="1264707"/>
            </a:xfrm>
            <a:custGeom>
              <a:avLst/>
              <a:gdLst/>
              <a:ahLst/>
              <a:cxnLst/>
              <a:rect l="l" t="t" r="r" b="b"/>
              <a:pathLst>
                <a:path w="9297" h="24037" extrusionOk="0">
                  <a:moveTo>
                    <a:pt x="3949" y="0"/>
                  </a:moveTo>
                  <a:cubicBezTo>
                    <a:pt x="3949" y="0"/>
                    <a:pt x="2699" y="669"/>
                    <a:pt x="0" y="1183"/>
                  </a:cubicBezTo>
                  <a:cubicBezTo>
                    <a:pt x="368" y="3249"/>
                    <a:pt x="907" y="6772"/>
                    <a:pt x="632" y="8395"/>
                  </a:cubicBezTo>
                  <a:cubicBezTo>
                    <a:pt x="2511" y="10596"/>
                    <a:pt x="4665" y="19924"/>
                    <a:pt x="5600" y="24036"/>
                  </a:cubicBezTo>
                  <a:lnTo>
                    <a:pt x="9297" y="24036"/>
                  </a:lnTo>
                  <a:cubicBezTo>
                    <a:pt x="9297" y="24036"/>
                    <a:pt x="7683" y="9899"/>
                    <a:pt x="5330" y="6349"/>
                  </a:cubicBezTo>
                  <a:cubicBezTo>
                    <a:pt x="5522" y="1688"/>
                    <a:pt x="3949" y="0"/>
                    <a:pt x="3949" y="0"/>
                  </a:cubicBezTo>
                  <a:close/>
                </a:path>
              </a:pathLst>
            </a:custGeom>
            <a:solidFill>
              <a:srgbClr val="F9E9E9">
                <a:alpha val="2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" name="Google Shape;552;p24"/>
            <p:cNvSpPr/>
            <p:nvPr/>
          </p:nvSpPr>
          <p:spPr>
            <a:xfrm>
              <a:off x="832810" y="3803970"/>
              <a:ext cx="636063" cy="255762"/>
            </a:xfrm>
            <a:custGeom>
              <a:avLst/>
              <a:gdLst/>
              <a:ahLst/>
              <a:cxnLst/>
              <a:rect l="l" t="t" r="r" b="b"/>
              <a:pathLst>
                <a:path w="12089" h="4861" extrusionOk="0">
                  <a:moveTo>
                    <a:pt x="1" y="0"/>
                  </a:moveTo>
                  <a:cubicBezTo>
                    <a:pt x="93" y="479"/>
                    <a:pt x="281" y="1747"/>
                    <a:pt x="580" y="4816"/>
                  </a:cubicBezTo>
                  <a:cubicBezTo>
                    <a:pt x="1271" y="4847"/>
                    <a:pt x="1937" y="4860"/>
                    <a:pt x="2575" y="4860"/>
                  </a:cubicBezTo>
                  <a:cubicBezTo>
                    <a:pt x="8521" y="4860"/>
                    <a:pt x="12088" y="3671"/>
                    <a:pt x="12088" y="3671"/>
                  </a:cubicBezTo>
                  <a:lnTo>
                    <a:pt x="11865" y="2142"/>
                  </a:lnTo>
                  <a:cubicBezTo>
                    <a:pt x="10876" y="2263"/>
                    <a:pt x="9943" y="2315"/>
                    <a:pt x="9068" y="2315"/>
                  </a:cubicBezTo>
                  <a:cubicBezTo>
                    <a:pt x="3247" y="2315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F6F6F">
                <a:alpha val="32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" name="Google Shape;553;p24"/>
            <p:cNvSpPr/>
            <p:nvPr/>
          </p:nvSpPr>
          <p:spPr>
            <a:xfrm>
              <a:off x="38382" y="3803970"/>
              <a:ext cx="636063" cy="255762"/>
            </a:xfrm>
            <a:custGeom>
              <a:avLst/>
              <a:gdLst/>
              <a:ahLst/>
              <a:cxnLst/>
              <a:rect l="l" t="t" r="r" b="b"/>
              <a:pathLst>
                <a:path w="12089" h="4861" extrusionOk="0">
                  <a:moveTo>
                    <a:pt x="12088" y="0"/>
                  </a:moveTo>
                  <a:cubicBezTo>
                    <a:pt x="12088" y="0"/>
                    <a:pt x="8843" y="2315"/>
                    <a:pt x="3021" y="2315"/>
                  </a:cubicBezTo>
                  <a:cubicBezTo>
                    <a:pt x="2146" y="2315"/>
                    <a:pt x="1213" y="2263"/>
                    <a:pt x="224" y="2142"/>
                  </a:cubicBezTo>
                  <a:lnTo>
                    <a:pt x="1" y="3671"/>
                  </a:lnTo>
                  <a:cubicBezTo>
                    <a:pt x="1" y="3671"/>
                    <a:pt x="3569" y="4860"/>
                    <a:pt x="9515" y="4860"/>
                  </a:cubicBezTo>
                  <a:cubicBezTo>
                    <a:pt x="10153" y="4860"/>
                    <a:pt x="10818" y="4847"/>
                    <a:pt x="11509" y="4816"/>
                  </a:cubicBezTo>
                  <a:cubicBezTo>
                    <a:pt x="11810" y="1747"/>
                    <a:pt x="11996" y="479"/>
                    <a:pt x="12088" y="0"/>
                  </a:cubicBezTo>
                  <a:close/>
                </a:path>
              </a:pathLst>
            </a:custGeom>
            <a:solidFill>
              <a:srgbClr val="6F6F6F">
                <a:alpha val="32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" name="Google Shape;554;p24"/>
            <p:cNvSpPr/>
            <p:nvPr/>
          </p:nvSpPr>
          <p:spPr>
            <a:xfrm>
              <a:off x="872113" y="4037947"/>
              <a:ext cx="753499" cy="410187"/>
            </a:xfrm>
            <a:custGeom>
              <a:avLst/>
              <a:gdLst/>
              <a:ahLst/>
              <a:cxnLst/>
              <a:rect l="l" t="t" r="r" b="b"/>
              <a:pathLst>
                <a:path w="14321" h="7796" extrusionOk="0">
                  <a:moveTo>
                    <a:pt x="13577" y="1"/>
                  </a:moveTo>
                  <a:cubicBezTo>
                    <a:pt x="12258" y="754"/>
                    <a:pt x="8739" y="2196"/>
                    <a:pt x="1179" y="2196"/>
                  </a:cubicBezTo>
                  <a:cubicBezTo>
                    <a:pt x="955" y="2196"/>
                    <a:pt x="727" y="2195"/>
                    <a:pt x="496" y="2192"/>
                  </a:cubicBezTo>
                  <a:cubicBezTo>
                    <a:pt x="495" y="2192"/>
                    <a:pt x="493" y="2192"/>
                    <a:pt x="492" y="2192"/>
                  </a:cubicBezTo>
                  <a:cubicBezTo>
                    <a:pt x="216" y="2192"/>
                    <a:pt x="1" y="2425"/>
                    <a:pt x="17" y="2695"/>
                  </a:cubicBezTo>
                  <a:cubicBezTo>
                    <a:pt x="31" y="2943"/>
                    <a:pt x="234" y="3135"/>
                    <a:pt x="481" y="3139"/>
                  </a:cubicBezTo>
                  <a:cubicBezTo>
                    <a:pt x="767" y="3144"/>
                    <a:pt x="1182" y="3148"/>
                    <a:pt x="1693" y="3148"/>
                  </a:cubicBezTo>
                  <a:cubicBezTo>
                    <a:pt x="3999" y="3148"/>
                    <a:pt x="8252" y="3063"/>
                    <a:pt x="11339" y="2505"/>
                  </a:cubicBezTo>
                  <a:lnTo>
                    <a:pt x="11339" y="2505"/>
                  </a:lnTo>
                  <a:cubicBezTo>
                    <a:pt x="8794" y="3765"/>
                    <a:pt x="6611" y="4414"/>
                    <a:pt x="5367" y="4637"/>
                  </a:cubicBezTo>
                  <a:cubicBezTo>
                    <a:pt x="5115" y="4684"/>
                    <a:pt x="4946" y="4915"/>
                    <a:pt x="4982" y="5169"/>
                  </a:cubicBezTo>
                  <a:cubicBezTo>
                    <a:pt x="5018" y="5405"/>
                    <a:pt x="5216" y="5571"/>
                    <a:pt x="5447" y="5571"/>
                  </a:cubicBezTo>
                  <a:cubicBezTo>
                    <a:pt x="5470" y="5571"/>
                    <a:pt x="5494" y="5570"/>
                    <a:pt x="5519" y="5566"/>
                  </a:cubicBezTo>
                  <a:cubicBezTo>
                    <a:pt x="6932" y="5355"/>
                    <a:pt x="11159" y="4690"/>
                    <a:pt x="12280" y="4023"/>
                  </a:cubicBezTo>
                  <a:lnTo>
                    <a:pt x="12280" y="4023"/>
                  </a:lnTo>
                  <a:cubicBezTo>
                    <a:pt x="10138" y="5660"/>
                    <a:pt x="6298" y="6730"/>
                    <a:pt x="2998" y="7113"/>
                  </a:cubicBezTo>
                  <a:cubicBezTo>
                    <a:pt x="2802" y="7135"/>
                    <a:pt x="2664" y="7323"/>
                    <a:pt x="2705" y="7518"/>
                  </a:cubicBezTo>
                  <a:lnTo>
                    <a:pt x="2705" y="7522"/>
                  </a:lnTo>
                  <a:cubicBezTo>
                    <a:pt x="2738" y="7679"/>
                    <a:pt x="2873" y="7790"/>
                    <a:pt x="3033" y="7794"/>
                  </a:cubicBezTo>
                  <a:cubicBezTo>
                    <a:pt x="3126" y="7795"/>
                    <a:pt x="3220" y="7795"/>
                    <a:pt x="3316" y="7795"/>
                  </a:cubicBezTo>
                  <a:cubicBezTo>
                    <a:pt x="6412" y="7795"/>
                    <a:pt x="10725" y="7293"/>
                    <a:pt x="14220" y="4991"/>
                  </a:cubicBezTo>
                  <a:cubicBezTo>
                    <a:pt x="14320" y="2607"/>
                    <a:pt x="13958" y="1001"/>
                    <a:pt x="13577" y="1"/>
                  </a:cubicBezTo>
                  <a:close/>
                </a:path>
              </a:pathLst>
            </a:custGeom>
            <a:solidFill>
              <a:srgbClr val="F9E9E9">
                <a:alpha val="2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" name="Google Shape;555;p24"/>
            <p:cNvSpPr/>
            <p:nvPr/>
          </p:nvSpPr>
          <p:spPr>
            <a:xfrm>
              <a:off x="-118410" y="4037947"/>
              <a:ext cx="753447" cy="410187"/>
            </a:xfrm>
            <a:custGeom>
              <a:avLst/>
              <a:gdLst/>
              <a:ahLst/>
              <a:cxnLst/>
              <a:rect l="l" t="t" r="r" b="b"/>
              <a:pathLst>
                <a:path w="14320" h="7796" extrusionOk="0">
                  <a:moveTo>
                    <a:pt x="741" y="1"/>
                  </a:moveTo>
                  <a:cubicBezTo>
                    <a:pt x="362" y="1001"/>
                    <a:pt x="0" y="2607"/>
                    <a:pt x="100" y="4991"/>
                  </a:cubicBezTo>
                  <a:cubicBezTo>
                    <a:pt x="3597" y="7293"/>
                    <a:pt x="7909" y="7795"/>
                    <a:pt x="11004" y="7795"/>
                  </a:cubicBezTo>
                  <a:cubicBezTo>
                    <a:pt x="11100" y="7795"/>
                    <a:pt x="11194" y="7795"/>
                    <a:pt x="11287" y="7794"/>
                  </a:cubicBezTo>
                  <a:cubicBezTo>
                    <a:pt x="11447" y="7790"/>
                    <a:pt x="11582" y="7679"/>
                    <a:pt x="11615" y="7522"/>
                  </a:cubicBezTo>
                  <a:lnTo>
                    <a:pt x="11615" y="7518"/>
                  </a:lnTo>
                  <a:cubicBezTo>
                    <a:pt x="11656" y="7323"/>
                    <a:pt x="11519" y="7135"/>
                    <a:pt x="11320" y="7113"/>
                  </a:cubicBezTo>
                  <a:cubicBezTo>
                    <a:pt x="8022" y="6730"/>
                    <a:pt x="4180" y="5660"/>
                    <a:pt x="2040" y="4023"/>
                  </a:cubicBezTo>
                  <a:lnTo>
                    <a:pt x="2040" y="4023"/>
                  </a:lnTo>
                  <a:cubicBezTo>
                    <a:pt x="3161" y="4690"/>
                    <a:pt x="7388" y="5355"/>
                    <a:pt x="8802" y="5566"/>
                  </a:cubicBezTo>
                  <a:cubicBezTo>
                    <a:pt x="8826" y="5570"/>
                    <a:pt x="8849" y="5571"/>
                    <a:pt x="8873" y="5571"/>
                  </a:cubicBezTo>
                  <a:cubicBezTo>
                    <a:pt x="9102" y="5571"/>
                    <a:pt x="9302" y="5405"/>
                    <a:pt x="9336" y="5169"/>
                  </a:cubicBezTo>
                  <a:cubicBezTo>
                    <a:pt x="9374" y="4915"/>
                    <a:pt x="9205" y="4684"/>
                    <a:pt x="8953" y="4637"/>
                  </a:cubicBezTo>
                  <a:cubicBezTo>
                    <a:pt x="7707" y="4414"/>
                    <a:pt x="5526" y="3765"/>
                    <a:pt x="2981" y="2505"/>
                  </a:cubicBezTo>
                  <a:lnTo>
                    <a:pt x="2981" y="2505"/>
                  </a:lnTo>
                  <a:cubicBezTo>
                    <a:pt x="6068" y="3063"/>
                    <a:pt x="10320" y="3148"/>
                    <a:pt x="12626" y="3148"/>
                  </a:cubicBezTo>
                  <a:cubicBezTo>
                    <a:pt x="13136" y="3148"/>
                    <a:pt x="13551" y="3144"/>
                    <a:pt x="13837" y="3139"/>
                  </a:cubicBezTo>
                  <a:cubicBezTo>
                    <a:pt x="14086" y="3135"/>
                    <a:pt x="14287" y="2943"/>
                    <a:pt x="14303" y="2695"/>
                  </a:cubicBezTo>
                  <a:cubicBezTo>
                    <a:pt x="14319" y="2425"/>
                    <a:pt x="14102" y="2192"/>
                    <a:pt x="13828" y="2192"/>
                  </a:cubicBezTo>
                  <a:cubicBezTo>
                    <a:pt x="13827" y="2192"/>
                    <a:pt x="13826" y="2192"/>
                    <a:pt x="13824" y="2192"/>
                  </a:cubicBezTo>
                  <a:cubicBezTo>
                    <a:pt x="13593" y="2195"/>
                    <a:pt x="13365" y="2196"/>
                    <a:pt x="13141" y="2196"/>
                  </a:cubicBezTo>
                  <a:cubicBezTo>
                    <a:pt x="5581" y="2196"/>
                    <a:pt x="2062" y="754"/>
                    <a:pt x="741" y="1"/>
                  </a:cubicBezTo>
                  <a:close/>
                </a:path>
              </a:pathLst>
            </a:custGeom>
            <a:solidFill>
              <a:srgbClr val="6F6F6F">
                <a:alpha val="32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" name="Google Shape;556;p24"/>
            <p:cNvSpPr/>
            <p:nvPr/>
          </p:nvSpPr>
          <p:spPr>
            <a:xfrm>
              <a:off x="-321766" y="3966497"/>
              <a:ext cx="489162" cy="1264707"/>
            </a:xfrm>
            <a:custGeom>
              <a:avLst/>
              <a:gdLst/>
              <a:ahLst/>
              <a:cxnLst/>
              <a:rect l="l" t="t" r="r" b="b"/>
              <a:pathLst>
                <a:path w="9297" h="24037" extrusionOk="0">
                  <a:moveTo>
                    <a:pt x="5348" y="0"/>
                  </a:moveTo>
                  <a:cubicBezTo>
                    <a:pt x="5348" y="0"/>
                    <a:pt x="3775" y="1688"/>
                    <a:pt x="3967" y="6349"/>
                  </a:cubicBezTo>
                  <a:cubicBezTo>
                    <a:pt x="1615" y="9899"/>
                    <a:pt x="0" y="24036"/>
                    <a:pt x="0" y="24036"/>
                  </a:cubicBezTo>
                  <a:lnTo>
                    <a:pt x="3699" y="24036"/>
                  </a:lnTo>
                  <a:cubicBezTo>
                    <a:pt x="4632" y="19924"/>
                    <a:pt x="6789" y="10596"/>
                    <a:pt x="8665" y="8395"/>
                  </a:cubicBezTo>
                  <a:cubicBezTo>
                    <a:pt x="8391" y="6772"/>
                    <a:pt x="8929" y="3249"/>
                    <a:pt x="9297" y="1183"/>
                  </a:cubicBezTo>
                  <a:cubicBezTo>
                    <a:pt x="6598" y="669"/>
                    <a:pt x="5348" y="0"/>
                    <a:pt x="5348" y="0"/>
                  </a:cubicBezTo>
                  <a:close/>
                </a:path>
              </a:pathLst>
            </a:custGeom>
            <a:solidFill>
              <a:srgbClr val="6F6F6F">
                <a:alpha val="32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" name="Google Shape;557;p24"/>
            <p:cNvSpPr/>
            <p:nvPr/>
          </p:nvSpPr>
          <p:spPr>
            <a:xfrm>
              <a:off x="1153602" y="2256415"/>
              <a:ext cx="66032" cy="39251"/>
            </a:xfrm>
            <a:custGeom>
              <a:avLst/>
              <a:gdLst/>
              <a:ahLst/>
              <a:cxnLst/>
              <a:rect l="l" t="t" r="r" b="b"/>
              <a:pathLst>
                <a:path w="1255" h="746" fill="none" extrusionOk="0">
                  <a:moveTo>
                    <a:pt x="1" y="746"/>
                  </a:moveTo>
                  <a:cubicBezTo>
                    <a:pt x="1" y="746"/>
                    <a:pt x="612" y="631"/>
                    <a:pt x="1255" y="1"/>
                  </a:cubicBezTo>
                </a:path>
              </a:pathLst>
            </a:custGeom>
            <a:noFill/>
            <a:ln w="975" cap="flat" cmpd="sng">
              <a:solidFill>
                <a:srgbClr val="C1544E"/>
              </a:solidFill>
              <a:prstDash val="solid"/>
              <a:miter lim="204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" name="Google Shape;558;p24"/>
            <p:cNvSpPr/>
            <p:nvPr/>
          </p:nvSpPr>
          <p:spPr>
            <a:xfrm>
              <a:off x="1225000" y="2442145"/>
              <a:ext cx="99074" cy="27781"/>
            </a:xfrm>
            <a:custGeom>
              <a:avLst/>
              <a:gdLst/>
              <a:ahLst/>
              <a:cxnLst/>
              <a:rect l="l" t="t" r="r" b="b"/>
              <a:pathLst>
                <a:path w="1883" h="528" fill="none" extrusionOk="0">
                  <a:moveTo>
                    <a:pt x="0" y="528"/>
                  </a:moveTo>
                  <a:cubicBezTo>
                    <a:pt x="0" y="528"/>
                    <a:pt x="1193" y="405"/>
                    <a:pt x="1882" y="0"/>
                  </a:cubicBezTo>
                </a:path>
              </a:pathLst>
            </a:custGeom>
            <a:noFill/>
            <a:ln w="975" cap="flat" cmpd="sng">
              <a:solidFill>
                <a:srgbClr val="C1544E"/>
              </a:solidFill>
              <a:prstDash val="solid"/>
              <a:miter lim="204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" name="Google Shape;559;p24"/>
            <p:cNvSpPr/>
            <p:nvPr/>
          </p:nvSpPr>
          <p:spPr>
            <a:xfrm>
              <a:off x="275095" y="2256415"/>
              <a:ext cx="78449" cy="39251"/>
            </a:xfrm>
            <a:custGeom>
              <a:avLst/>
              <a:gdLst/>
              <a:ahLst/>
              <a:cxnLst/>
              <a:rect l="l" t="t" r="r" b="b"/>
              <a:pathLst>
                <a:path w="1491" h="746" fill="none" extrusionOk="0">
                  <a:moveTo>
                    <a:pt x="1490" y="746"/>
                  </a:moveTo>
                  <a:cubicBezTo>
                    <a:pt x="1490" y="746"/>
                    <a:pt x="596" y="631"/>
                    <a:pt x="1" y="1"/>
                  </a:cubicBezTo>
                </a:path>
              </a:pathLst>
            </a:custGeom>
            <a:noFill/>
            <a:ln w="975" cap="flat" cmpd="sng">
              <a:solidFill>
                <a:srgbClr val="C1544E"/>
              </a:solidFill>
              <a:prstDash val="solid"/>
              <a:miter lim="204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" name="Google Shape;560;p24"/>
            <p:cNvSpPr/>
            <p:nvPr/>
          </p:nvSpPr>
          <p:spPr>
            <a:xfrm>
              <a:off x="183072" y="2442145"/>
              <a:ext cx="99074" cy="33831"/>
            </a:xfrm>
            <a:custGeom>
              <a:avLst/>
              <a:gdLst/>
              <a:ahLst/>
              <a:cxnLst/>
              <a:rect l="l" t="t" r="r" b="b"/>
              <a:pathLst>
                <a:path w="1883" h="643" fill="none" extrusionOk="0">
                  <a:moveTo>
                    <a:pt x="1883" y="528"/>
                  </a:moveTo>
                  <a:cubicBezTo>
                    <a:pt x="1883" y="528"/>
                    <a:pt x="934" y="643"/>
                    <a:pt x="1" y="0"/>
                  </a:cubicBezTo>
                </a:path>
              </a:pathLst>
            </a:custGeom>
            <a:noFill/>
            <a:ln w="975" cap="flat" cmpd="sng">
              <a:solidFill>
                <a:srgbClr val="C1544E"/>
              </a:solidFill>
              <a:prstDash val="solid"/>
              <a:miter lim="204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" name="Google Shape;561;p24"/>
            <p:cNvSpPr/>
            <p:nvPr/>
          </p:nvSpPr>
          <p:spPr>
            <a:xfrm>
              <a:off x="1292241" y="3527638"/>
              <a:ext cx="111070" cy="94233"/>
            </a:xfrm>
            <a:custGeom>
              <a:avLst/>
              <a:gdLst/>
              <a:ahLst/>
              <a:cxnLst/>
              <a:rect l="l" t="t" r="r" b="b"/>
              <a:pathLst>
                <a:path w="2111" h="1791" fill="none" extrusionOk="0">
                  <a:moveTo>
                    <a:pt x="2110" y="0"/>
                  </a:moveTo>
                  <a:cubicBezTo>
                    <a:pt x="2110" y="0"/>
                    <a:pt x="1335" y="1314"/>
                    <a:pt x="1" y="1790"/>
                  </a:cubicBezTo>
                </a:path>
              </a:pathLst>
            </a:custGeom>
            <a:noFill/>
            <a:ln w="975" cap="flat" cmpd="sng">
              <a:solidFill>
                <a:srgbClr val="C1544E"/>
              </a:solidFill>
              <a:prstDash val="solid"/>
              <a:miter lim="204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" name="Google Shape;562;p24"/>
            <p:cNvSpPr/>
            <p:nvPr/>
          </p:nvSpPr>
          <p:spPr>
            <a:xfrm>
              <a:off x="103834" y="3527638"/>
              <a:ext cx="124382" cy="83026"/>
            </a:xfrm>
            <a:custGeom>
              <a:avLst/>
              <a:gdLst/>
              <a:ahLst/>
              <a:cxnLst/>
              <a:rect l="l" t="t" r="r" b="b"/>
              <a:pathLst>
                <a:path w="2364" h="1578" fill="none" extrusionOk="0">
                  <a:moveTo>
                    <a:pt x="1" y="0"/>
                  </a:moveTo>
                  <a:cubicBezTo>
                    <a:pt x="1" y="0"/>
                    <a:pt x="1052" y="1484"/>
                    <a:pt x="2364" y="1578"/>
                  </a:cubicBezTo>
                </a:path>
              </a:pathLst>
            </a:custGeom>
            <a:noFill/>
            <a:ln w="975" cap="flat" cmpd="sng">
              <a:solidFill>
                <a:srgbClr val="C1544E"/>
              </a:solidFill>
              <a:prstDash val="solid"/>
              <a:miter lim="204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" name="Google Shape;563;p24"/>
            <p:cNvSpPr/>
            <p:nvPr/>
          </p:nvSpPr>
          <p:spPr>
            <a:xfrm>
              <a:off x="-173550" y="2800716"/>
              <a:ext cx="1854047" cy="510050"/>
            </a:xfrm>
            <a:custGeom>
              <a:avLst/>
              <a:gdLst/>
              <a:ahLst/>
              <a:cxnLst/>
              <a:rect l="l" t="t" r="r" b="b"/>
              <a:pathLst>
                <a:path w="35238" h="9694" extrusionOk="0">
                  <a:moveTo>
                    <a:pt x="34601" y="1"/>
                  </a:moveTo>
                  <a:lnTo>
                    <a:pt x="520" y="514"/>
                  </a:lnTo>
                  <a:cubicBezTo>
                    <a:pt x="224" y="1826"/>
                    <a:pt x="1" y="3004"/>
                    <a:pt x="1" y="3264"/>
                  </a:cubicBezTo>
                  <a:cubicBezTo>
                    <a:pt x="1" y="3571"/>
                    <a:pt x="1234" y="5934"/>
                    <a:pt x="2513" y="8375"/>
                  </a:cubicBezTo>
                  <a:cubicBezTo>
                    <a:pt x="6430" y="9315"/>
                    <a:pt x="10065" y="9693"/>
                    <a:pt x="13378" y="9693"/>
                  </a:cubicBezTo>
                  <a:cubicBezTo>
                    <a:pt x="27038" y="9693"/>
                    <a:pt x="35238" y="3264"/>
                    <a:pt x="35238" y="3264"/>
                  </a:cubicBezTo>
                  <a:cubicBezTo>
                    <a:pt x="35238" y="2971"/>
                    <a:pt x="34953" y="1506"/>
                    <a:pt x="34601" y="1"/>
                  </a:cubicBezTo>
                  <a:close/>
                </a:path>
              </a:pathLst>
            </a:custGeom>
            <a:solidFill>
              <a:srgbClr val="6F6F6F">
                <a:alpha val="32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" name="Google Shape;564;p24"/>
            <p:cNvSpPr/>
            <p:nvPr/>
          </p:nvSpPr>
          <p:spPr>
            <a:xfrm>
              <a:off x="520963" y="2112725"/>
              <a:ext cx="931128" cy="662423"/>
            </a:xfrm>
            <a:custGeom>
              <a:avLst/>
              <a:gdLst/>
              <a:ahLst/>
              <a:cxnLst/>
              <a:rect l="l" t="t" r="r" b="b"/>
              <a:pathLst>
                <a:path w="17697" h="12590" extrusionOk="0">
                  <a:moveTo>
                    <a:pt x="1" y="1"/>
                  </a:moveTo>
                  <a:lnTo>
                    <a:pt x="1881" y="11814"/>
                  </a:lnTo>
                  <a:lnTo>
                    <a:pt x="17696" y="12589"/>
                  </a:lnTo>
                  <a:cubicBezTo>
                    <a:pt x="17696" y="12589"/>
                    <a:pt x="16810" y="4238"/>
                    <a:pt x="12387" y="256"/>
                  </a:cubicBezTo>
                  <a:cubicBezTo>
                    <a:pt x="11509" y="414"/>
                    <a:pt x="10250" y="472"/>
                    <a:pt x="8868" y="472"/>
                  </a:cubicBezTo>
                  <a:cubicBezTo>
                    <a:pt x="4935" y="472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A6BBB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" name="Google Shape;565;p24"/>
            <p:cNvSpPr/>
            <p:nvPr/>
          </p:nvSpPr>
          <p:spPr>
            <a:xfrm>
              <a:off x="893633" y="2228793"/>
              <a:ext cx="680838" cy="430864"/>
            </a:xfrm>
            <a:custGeom>
              <a:avLst/>
              <a:gdLst/>
              <a:ahLst/>
              <a:cxnLst/>
              <a:rect l="l" t="t" r="r" b="b"/>
              <a:pathLst>
                <a:path w="12940" h="8189" extrusionOk="0">
                  <a:moveTo>
                    <a:pt x="4917" y="0"/>
                  </a:moveTo>
                  <a:cubicBezTo>
                    <a:pt x="4917" y="0"/>
                    <a:pt x="838" y="2758"/>
                    <a:pt x="1" y="4718"/>
                  </a:cubicBezTo>
                  <a:cubicBezTo>
                    <a:pt x="2342" y="5705"/>
                    <a:pt x="7259" y="8188"/>
                    <a:pt x="10913" y="8188"/>
                  </a:cubicBezTo>
                  <a:cubicBezTo>
                    <a:pt x="11650" y="8188"/>
                    <a:pt x="12336" y="8087"/>
                    <a:pt x="12939" y="7852"/>
                  </a:cubicBezTo>
                  <a:cubicBezTo>
                    <a:pt x="10445" y="4906"/>
                    <a:pt x="4917" y="0"/>
                    <a:pt x="4917" y="0"/>
                  </a:cubicBezTo>
                  <a:close/>
                </a:path>
              </a:pathLst>
            </a:custGeom>
            <a:solidFill>
              <a:srgbClr val="B689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" name="Google Shape;566;p24"/>
            <p:cNvSpPr/>
            <p:nvPr/>
          </p:nvSpPr>
          <p:spPr>
            <a:xfrm>
              <a:off x="794401" y="2121722"/>
              <a:ext cx="583132" cy="426497"/>
            </a:xfrm>
            <a:custGeom>
              <a:avLst/>
              <a:gdLst/>
              <a:ahLst/>
              <a:cxnLst/>
              <a:rect l="l" t="t" r="r" b="b"/>
              <a:pathLst>
                <a:path w="11083" h="8106" extrusionOk="0">
                  <a:moveTo>
                    <a:pt x="9665" y="0"/>
                  </a:moveTo>
                  <a:cubicBezTo>
                    <a:pt x="9414" y="0"/>
                    <a:pt x="9075" y="43"/>
                    <a:pt x="8626" y="143"/>
                  </a:cubicBezTo>
                  <a:cubicBezTo>
                    <a:pt x="5639" y="803"/>
                    <a:pt x="1" y="7109"/>
                    <a:pt x="1" y="7109"/>
                  </a:cubicBezTo>
                  <a:lnTo>
                    <a:pt x="2267" y="8105"/>
                  </a:lnTo>
                  <a:cubicBezTo>
                    <a:pt x="4092" y="4236"/>
                    <a:pt x="9706" y="1356"/>
                    <a:pt x="9706" y="1356"/>
                  </a:cubicBezTo>
                  <a:cubicBezTo>
                    <a:pt x="9706" y="1356"/>
                    <a:pt x="11083" y="0"/>
                    <a:pt x="9665" y="0"/>
                  </a:cubicBezTo>
                  <a:close/>
                </a:path>
              </a:pathLst>
            </a:custGeom>
            <a:solidFill>
              <a:srgbClr val="6F6F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" name="Google Shape;567;p24"/>
            <p:cNvSpPr/>
            <p:nvPr/>
          </p:nvSpPr>
          <p:spPr>
            <a:xfrm>
              <a:off x="-538275" y="1985608"/>
              <a:ext cx="2807694" cy="1125119"/>
            </a:xfrm>
            <a:custGeom>
              <a:avLst/>
              <a:gdLst/>
              <a:ahLst/>
              <a:cxnLst/>
              <a:rect l="l" t="t" r="r" b="b"/>
              <a:pathLst>
                <a:path w="53363" h="21384" extrusionOk="0">
                  <a:moveTo>
                    <a:pt x="9151" y="0"/>
                  </a:moveTo>
                  <a:cubicBezTo>
                    <a:pt x="8490" y="0"/>
                    <a:pt x="7769" y="51"/>
                    <a:pt x="6967" y="166"/>
                  </a:cubicBezTo>
                  <a:cubicBezTo>
                    <a:pt x="2213" y="847"/>
                    <a:pt x="1" y="7924"/>
                    <a:pt x="1713" y="12902"/>
                  </a:cubicBezTo>
                  <a:cubicBezTo>
                    <a:pt x="3430" y="17880"/>
                    <a:pt x="11448" y="21030"/>
                    <a:pt x="23003" y="21362"/>
                  </a:cubicBezTo>
                  <a:cubicBezTo>
                    <a:pt x="23499" y="21376"/>
                    <a:pt x="23989" y="21383"/>
                    <a:pt x="24474" y="21383"/>
                  </a:cubicBezTo>
                  <a:cubicBezTo>
                    <a:pt x="35312" y="21383"/>
                    <a:pt x="43623" y="17854"/>
                    <a:pt x="48387" y="12350"/>
                  </a:cubicBezTo>
                  <a:cubicBezTo>
                    <a:pt x="53363" y="6599"/>
                    <a:pt x="48760" y="341"/>
                    <a:pt x="48759" y="340"/>
                  </a:cubicBezTo>
                  <a:lnTo>
                    <a:pt x="48759" y="340"/>
                  </a:lnTo>
                  <a:cubicBezTo>
                    <a:pt x="50653" y="5560"/>
                    <a:pt x="43783" y="12479"/>
                    <a:pt x="36803" y="12479"/>
                  </a:cubicBezTo>
                  <a:cubicBezTo>
                    <a:pt x="36700" y="12479"/>
                    <a:pt x="36597" y="12477"/>
                    <a:pt x="36494" y="12474"/>
                  </a:cubicBezTo>
                  <a:cubicBezTo>
                    <a:pt x="26929" y="11439"/>
                    <a:pt x="16921" y="2063"/>
                    <a:pt x="16921" y="2063"/>
                  </a:cubicBezTo>
                  <a:cubicBezTo>
                    <a:pt x="14207" y="1236"/>
                    <a:pt x="12413" y="0"/>
                    <a:pt x="9151" y="0"/>
                  </a:cubicBezTo>
                  <a:close/>
                </a:path>
              </a:pathLst>
            </a:custGeom>
            <a:solidFill>
              <a:srgbClr val="A6BBB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" name="Google Shape;568;p24"/>
            <p:cNvSpPr/>
            <p:nvPr/>
          </p:nvSpPr>
          <p:spPr>
            <a:xfrm>
              <a:off x="352175" y="1840970"/>
              <a:ext cx="1776598" cy="851363"/>
            </a:xfrm>
            <a:custGeom>
              <a:avLst/>
              <a:gdLst/>
              <a:ahLst/>
              <a:cxnLst/>
              <a:rect l="l" t="t" r="r" b="b"/>
              <a:pathLst>
                <a:path w="33766" h="16181" extrusionOk="0">
                  <a:moveTo>
                    <a:pt x="26169" y="1"/>
                  </a:moveTo>
                  <a:cubicBezTo>
                    <a:pt x="25977" y="1"/>
                    <a:pt x="25867" y="10"/>
                    <a:pt x="25867" y="10"/>
                  </a:cubicBezTo>
                  <a:cubicBezTo>
                    <a:pt x="31163" y="4678"/>
                    <a:pt x="25360" y="14446"/>
                    <a:pt x="20070" y="14446"/>
                  </a:cubicBezTo>
                  <a:cubicBezTo>
                    <a:pt x="19960" y="14446"/>
                    <a:pt x="19851" y="14442"/>
                    <a:pt x="19742" y="14434"/>
                  </a:cubicBezTo>
                  <a:cubicBezTo>
                    <a:pt x="7025" y="12056"/>
                    <a:pt x="3209" y="5166"/>
                    <a:pt x="3209" y="5166"/>
                  </a:cubicBezTo>
                  <a:cubicBezTo>
                    <a:pt x="3209" y="5166"/>
                    <a:pt x="2284" y="4611"/>
                    <a:pt x="1137" y="4611"/>
                  </a:cubicBezTo>
                  <a:cubicBezTo>
                    <a:pt x="773" y="4611"/>
                    <a:pt x="387" y="4667"/>
                    <a:pt x="1" y="4814"/>
                  </a:cubicBezTo>
                  <a:cubicBezTo>
                    <a:pt x="498" y="7578"/>
                    <a:pt x="10451" y="14268"/>
                    <a:pt x="20129" y="15927"/>
                  </a:cubicBezTo>
                  <a:cubicBezTo>
                    <a:pt x="21137" y="16100"/>
                    <a:pt x="22084" y="16181"/>
                    <a:pt x="22971" y="16181"/>
                  </a:cubicBezTo>
                  <a:cubicBezTo>
                    <a:pt x="30600" y="16181"/>
                    <a:pt x="33765" y="10199"/>
                    <a:pt x="32627" y="5166"/>
                  </a:cubicBezTo>
                  <a:cubicBezTo>
                    <a:pt x="31533" y="342"/>
                    <a:pt x="27334" y="1"/>
                    <a:pt x="26169" y="1"/>
                  </a:cubicBezTo>
                  <a:close/>
                </a:path>
              </a:pathLst>
            </a:custGeom>
            <a:solidFill>
              <a:srgbClr val="6F6F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" name="Google Shape;569;p24"/>
            <p:cNvSpPr/>
            <p:nvPr/>
          </p:nvSpPr>
          <p:spPr>
            <a:xfrm>
              <a:off x="1032693" y="2126194"/>
              <a:ext cx="486215" cy="497370"/>
            </a:xfrm>
            <a:custGeom>
              <a:avLst/>
              <a:gdLst/>
              <a:ahLst/>
              <a:cxnLst/>
              <a:rect l="l" t="t" r="r" b="b"/>
              <a:pathLst>
                <a:path w="9241" h="9453" extrusionOk="0">
                  <a:moveTo>
                    <a:pt x="2661" y="0"/>
                  </a:moveTo>
                  <a:cubicBezTo>
                    <a:pt x="2012" y="119"/>
                    <a:pt x="1157" y="180"/>
                    <a:pt x="198" y="205"/>
                  </a:cubicBezTo>
                  <a:cubicBezTo>
                    <a:pt x="1" y="2473"/>
                    <a:pt x="42" y="9453"/>
                    <a:pt x="8011" y="9453"/>
                  </a:cubicBezTo>
                  <a:cubicBezTo>
                    <a:pt x="8402" y="9453"/>
                    <a:pt x="8811" y="9436"/>
                    <a:pt x="9241" y="9401"/>
                  </a:cubicBezTo>
                  <a:cubicBezTo>
                    <a:pt x="9149" y="9148"/>
                    <a:pt x="9058" y="8902"/>
                    <a:pt x="8966" y="8657"/>
                  </a:cubicBezTo>
                  <a:cubicBezTo>
                    <a:pt x="8430" y="8867"/>
                    <a:pt x="7884" y="8994"/>
                    <a:pt x="7346" y="9021"/>
                  </a:cubicBezTo>
                  <a:cubicBezTo>
                    <a:pt x="6655" y="6240"/>
                    <a:pt x="5280" y="2355"/>
                    <a:pt x="2661" y="0"/>
                  </a:cubicBezTo>
                  <a:close/>
                </a:path>
              </a:pathLst>
            </a:custGeom>
            <a:solidFill>
              <a:srgbClr val="6F6F6F">
                <a:alpha val="32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" name="Google Shape;570;p24"/>
            <p:cNvSpPr/>
            <p:nvPr/>
          </p:nvSpPr>
          <p:spPr>
            <a:xfrm>
              <a:off x="1110615" y="1834025"/>
              <a:ext cx="935758" cy="789330"/>
            </a:xfrm>
            <a:custGeom>
              <a:avLst/>
              <a:gdLst/>
              <a:ahLst/>
              <a:cxnLst/>
              <a:rect l="l" t="t" r="r" b="b"/>
              <a:pathLst>
                <a:path w="17785" h="15002" extrusionOk="0">
                  <a:moveTo>
                    <a:pt x="10075" y="1"/>
                  </a:moveTo>
                  <a:cubicBezTo>
                    <a:pt x="7613" y="1"/>
                    <a:pt x="6296" y="1471"/>
                    <a:pt x="4883" y="2237"/>
                  </a:cubicBezTo>
                  <a:cubicBezTo>
                    <a:pt x="3113" y="3194"/>
                    <a:pt x="568" y="2384"/>
                    <a:pt x="274" y="5482"/>
                  </a:cubicBezTo>
                  <a:cubicBezTo>
                    <a:pt x="1" y="8389"/>
                    <a:pt x="471" y="15002"/>
                    <a:pt x="7855" y="15002"/>
                  </a:cubicBezTo>
                  <a:cubicBezTo>
                    <a:pt x="8333" y="15002"/>
                    <a:pt x="8841" y="14974"/>
                    <a:pt x="9380" y="14915"/>
                  </a:cubicBezTo>
                  <a:cubicBezTo>
                    <a:pt x="9380" y="14915"/>
                    <a:pt x="9560" y="14934"/>
                    <a:pt x="9864" y="14934"/>
                  </a:cubicBezTo>
                  <a:cubicBezTo>
                    <a:pt x="11161" y="14934"/>
                    <a:pt x="14714" y="14594"/>
                    <a:pt x="16089" y="11008"/>
                  </a:cubicBezTo>
                  <a:cubicBezTo>
                    <a:pt x="17785" y="6584"/>
                    <a:pt x="16089" y="1423"/>
                    <a:pt x="12181" y="318"/>
                  </a:cubicBezTo>
                  <a:cubicBezTo>
                    <a:pt x="11392" y="95"/>
                    <a:pt x="10697" y="1"/>
                    <a:pt x="10075" y="1"/>
                  </a:cubicBezTo>
                  <a:close/>
                </a:path>
              </a:pathLst>
            </a:custGeom>
            <a:solidFill>
              <a:srgbClr val="B689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" name="Google Shape;571;p24"/>
            <p:cNvSpPr/>
            <p:nvPr/>
          </p:nvSpPr>
          <p:spPr>
            <a:xfrm>
              <a:off x="1410782" y="2168812"/>
              <a:ext cx="126539" cy="133221"/>
            </a:xfrm>
            <a:custGeom>
              <a:avLst/>
              <a:gdLst/>
              <a:ahLst/>
              <a:cxnLst/>
              <a:rect l="l" t="t" r="r" b="b"/>
              <a:pathLst>
                <a:path w="2405" h="2532" extrusionOk="0">
                  <a:moveTo>
                    <a:pt x="508" y="0"/>
                  </a:moveTo>
                  <a:lnTo>
                    <a:pt x="508" y="0"/>
                  </a:lnTo>
                  <a:cubicBezTo>
                    <a:pt x="0" y="1044"/>
                    <a:pt x="1019" y="2126"/>
                    <a:pt x="1973" y="2435"/>
                  </a:cubicBezTo>
                  <a:cubicBezTo>
                    <a:pt x="2178" y="2496"/>
                    <a:pt x="2299" y="2532"/>
                    <a:pt x="2342" y="2532"/>
                  </a:cubicBezTo>
                  <a:cubicBezTo>
                    <a:pt x="2405" y="2532"/>
                    <a:pt x="2304" y="2457"/>
                    <a:pt x="2059" y="2276"/>
                  </a:cubicBezTo>
                  <a:cubicBezTo>
                    <a:pt x="1316" y="1705"/>
                    <a:pt x="520" y="1021"/>
                    <a:pt x="508" y="0"/>
                  </a:cubicBezTo>
                  <a:close/>
                </a:path>
              </a:pathLst>
            </a:custGeom>
            <a:solidFill>
              <a:srgbClr val="4B47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" name="Google Shape;572;p24"/>
            <p:cNvSpPr/>
            <p:nvPr/>
          </p:nvSpPr>
          <p:spPr>
            <a:xfrm>
              <a:off x="1332176" y="1958248"/>
              <a:ext cx="58718" cy="90393"/>
            </a:xfrm>
            <a:custGeom>
              <a:avLst/>
              <a:gdLst/>
              <a:ahLst/>
              <a:cxnLst/>
              <a:rect l="l" t="t" r="r" b="b"/>
              <a:pathLst>
                <a:path w="1116" h="1718" extrusionOk="0">
                  <a:moveTo>
                    <a:pt x="408" y="1"/>
                  </a:moveTo>
                  <a:lnTo>
                    <a:pt x="408" y="1"/>
                  </a:lnTo>
                  <a:cubicBezTo>
                    <a:pt x="1" y="608"/>
                    <a:pt x="367" y="1607"/>
                    <a:pt x="1116" y="1717"/>
                  </a:cubicBezTo>
                  <a:cubicBezTo>
                    <a:pt x="729" y="1189"/>
                    <a:pt x="555" y="625"/>
                    <a:pt x="408" y="1"/>
                  </a:cubicBezTo>
                  <a:close/>
                </a:path>
              </a:pathLst>
            </a:custGeom>
            <a:solidFill>
              <a:srgbClr val="4B47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" name="Google Shape;573;p24"/>
            <p:cNvSpPr/>
            <p:nvPr/>
          </p:nvSpPr>
          <p:spPr>
            <a:xfrm>
              <a:off x="1251254" y="2086365"/>
              <a:ext cx="53878" cy="53089"/>
            </a:xfrm>
            <a:custGeom>
              <a:avLst/>
              <a:gdLst/>
              <a:ahLst/>
              <a:cxnLst/>
              <a:rect l="l" t="t" r="r" b="b"/>
              <a:pathLst>
                <a:path w="1024" h="1009" extrusionOk="0">
                  <a:moveTo>
                    <a:pt x="644" y="0"/>
                  </a:moveTo>
                  <a:cubicBezTo>
                    <a:pt x="24" y="0"/>
                    <a:pt x="300" y="768"/>
                    <a:pt x="942" y="1009"/>
                  </a:cubicBezTo>
                  <a:cubicBezTo>
                    <a:pt x="0" y="205"/>
                    <a:pt x="1023" y="68"/>
                    <a:pt x="1023" y="68"/>
                  </a:cubicBezTo>
                  <a:cubicBezTo>
                    <a:pt x="871" y="21"/>
                    <a:pt x="746" y="0"/>
                    <a:pt x="644" y="0"/>
                  </a:cubicBezTo>
                  <a:close/>
                </a:path>
              </a:pathLst>
            </a:custGeom>
            <a:solidFill>
              <a:srgbClr val="4B47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" name="Google Shape;574;p24"/>
            <p:cNvSpPr/>
            <p:nvPr/>
          </p:nvSpPr>
          <p:spPr>
            <a:xfrm>
              <a:off x="1583674" y="2143136"/>
              <a:ext cx="64138" cy="167526"/>
            </a:xfrm>
            <a:custGeom>
              <a:avLst/>
              <a:gdLst/>
              <a:ahLst/>
              <a:cxnLst/>
              <a:rect l="l" t="t" r="r" b="b"/>
              <a:pathLst>
                <a:path w="1219" h="3184" extrusionOk="0">
                  <a:moveTo>
                    <a:pt x="359" y="1"/>
                  </a:moveTo>
                  <a:cubicBezTo>
                    <a:pt x="313" y="1"/>
                    <a:pt x="286" y="31"/>
                    <a:pt x="291" y="94"/>
                  </a:cubicBezTo>
                  <a:cubicBezTo>
                    <a:pt x="291" y="94"/>
                    <a:pt x="456" y="1890"/>
                    <a:pt x="96" y="2829"/>
                  </a:cubicBezTo>
                  <a:cubicBezTo>
                    <a:pt x="0" y="3078"/>
                    <a:pt x="27" y="3184"/>
                    <a:pt x="119" y="3184"/>
                  </a:cubicBezTo>
                  <a:cubicBezTo>
                    <a:pt x="375" y="3184"/>
                    <a:pt x="1134" y="2371"/>
                    <a:pt x="1175" y="1559"/>
                  </a:cubicBezTo>
                  <a:cubicBezTo>
                    <a:pt x="1218" y="648"/>
                    <a:pt x="574" y="1"/>
                    <a:pt x="359" y="1"/>
                  </a:cubicBezTo>
                  <a:close/>
                </a:path>
              </a:pathLst>
            </a:custGeom>
            <a:solidFill>
              <a:srgbClr val="BA8A8A">
                <a:alpha val="647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" name="Google Shape;575;p24"/>
            <p:cNvSpPr/>
            <p:nvPr/>
          </p:nvSpPr>
          <p:spPr>
            <a:xfrm>
              <a:off x="1432617" y="1890849"/>
              <a:ext cx="55193" cy="72083"/>
            </a:xfrm>
            <a:custGeom>
              <a:avLst/>
              <a:gdLst/>
              <a:ahLst/>
              <a:cxnLst/>
              <a:rect l="l" t="t" r="r" b="b"/>
              <a:pathLst>
                <a:path w="1049" h="1370" extrusionOk="0">
                  <a:moveTo>
                    <a:pt x="553" y="1"/>
                  </a:moveTo>
                  <a:cubicBezTo>
                    <a:pt x="363" y="120"/>
                    <a:pt x="179" y="244"/>
                    <a:pt x="1" y="363"/>
                  </a:cubicBezTo>
                  <a:cubicBezTo>
                    <a:pt x="302" y="627"/>
                    <a:pt x="692" y="1001"/>
                    <a:pt x="840" y="1282"/>
                  </a:cubicBezTo>
                  <a:cubicBezTo>
                    <a:pt x="871" y="1342"/>
                    <a:pt x="899" y="1370"/>
                    <a:pt x="922" y="1370"/>
                  </a:cubicBezTo>
                  <a:cubicBezTo>
                    <a:pt x="1048" y="1370"/>
                    <a:pt x="1028" y="569"/>
                    <a:pt x="553" y="1"/>
                  </a:cubicBezTo>
                  <a:close/>
                </a:path>
              </a:pathLst>
            </a:custGeom>
            <a:solidFill>
              <a:srgbClr val="BA8A8A">
                <a:alpha val="647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" name="Google Shape;576;p24"/>
            <p:cNvSpPr/>
            <p:nvPr/>
          </p:nvSpPr>
          <p:spPr>
            <a:xfrm>
              <a:off x="1362903" y="2293088"/>
              <a:ext cx="115227" cy="143534"/>
            </a:xfrm>
            <a:custGeom>
              <a:avLst/>
              <a:gdLst/>
              <a:ahLst/>
              <a:cxnLst/>
              <a:rect l="l" t="t" r="r" b="b"/>
              <a:pathLst>
                <a:path w="2190" h="2728" extrusionOk="0">
                  <a:moveTo>
                    <a:pt x="820" y="1"/>
                  </a:moveTo>
                  <a:cubicBezTo>
                    <a:pt x="756" y="1"/>
                    <a:pt x="692" y="11"/>
                    <a:pt x="630" y="32"/>
                  </a:cubicBezTo>
                  <a:cubicBezTo>
                    <a:pt x="166" y="194"/>
                    <a:pt x="0" y="922"/>
                    <a:pt x="258" y="1657"/>
                  </a:cubicBezTo>
                  <a:cubicBezTo>
                    <a:pt x="481" y="2294"/>
                    <a:pt x="951" y="2727"/>
                    <a:pt x="1372" y="2727"/>
                  </a:cubicBezTo>
                  <a:cubicBezTo>
                    <a:pt x="1437" y="2727"/>
                    <a:pt x="1500" y="2717"/>
                    <a:pt x="1561" y="2696"/>
                  </a:cubicBezTo>
                  <a:cubicBezTo>
                    <a:pt x="2023" y="2534"/>
                    <a:pt x="2189" y="1806"/>
                    <a:pt x="1931" y="1072"/>
                  </a:cubicBezTo>
                  <a:cubicBezTo>
                    <a:pt x="1708" y="433"/>
                    <a:pt x="1242" y="1"/>
                    <a:pt x="820" y="1"/>
                  </a:cubicBezTo>
                  <a:close/>
                </a:path>
              </a:pathLst>
            </a:custGeom>
            <a:solidFill>
              <a:srgbClr val="EBCC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" name="Google Shape;577;p24"/>
            <p:cNvSpPr/>
            <p:nvPr/>
          </p:nvSpPr>
          <p:spPr>
            <a:xfrm>
              <a:off x="1237259" y="1971191"/>
              <a:ext cx="76029" cy="46143"/>
            </a:xfrm>
            <a:custGeom>
              <a:avLst/>
              <a:gdLst/>
              <a:ahLst/>
              <a:cxnLst/>
              <a:rect l="l" t="t" r="r" b="b"/>
              <a:pathLst>
                <a:path w="1445" h="877" extrusionOk="0">
                  <a:moveTo>
                    <a:pt x="1445" y="0"/>
                  </a:moveTo>
                  <a:cubicBezTo>
                    <a:pt x="956" y="121"/>
                    <a:pt x="514" y="225"/>
                    <a:pt x="0" y="336"/>
                  </a:cubicBezTo>
                  <a:cubicBezTo>
                    <a:pt x="238" y="677"/>
                    <a:pt x="495" y="876"/>
                    <a:pt x="765" y="876"/>
                  </a:cubicBezTo>
                  <a:cubicBezTo>
                    <a:pt x="828" y="876"/>
                    <a:pt x="892" y="866"/>
                    <a:pt x="956" y="843"/>
                  </a:cubicBezTo>
                  <a:cubicBezTo>
                    <a:pt x="1251" y="741"/>
                    <a:pt x="1422" y="415"/>
                    <a:pt x="1445" y="0"/>
                  </a:cubicBezTo>
                  <a:close/>
                </a:path>
              </a:pathLst>
            </a:custGeom>
            <a:solidFill>
              <a:srgbClr val="EBCC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" name="Google Shape;578;p24"/>
            <p:cNvSpPr/>
            <p:nvPr/>
          </p:nvSpPr>
          <p:spPr>
            <a:xfrm>
              <a:off x="1510908" y="2513280"/>
              <a:ext cx="231453" cy="215353"/>
            </a:xfrm>
            <a:custGeom>
              <a:avLst/>
              <a:gdLst/>
              <a:ahLst/>
              <a:cxnLst/>
              <a:rect l="l" t="t" r="r" b="b"/>
              <a:pathLst>
                <a:path w="4399" h="4093" extrusionOk="0">
                  <a:moveTo>
                    <a:pt x="2198" y="1"/>
                  </a:moveTo>
                  <a:cubicBezTo>
                    <a:pt x="1210" y="1"/>
                    <a:pt x="342" y="715"/>
                    <a:pt x="180" y="1721"/>
                  </a:cubicBezTo>
                  <a:cubicBezTo>
                    <a:pt x="0" y="2836"/>
                    <a:pt x="757" y="3886"/>
                    <a:pt x="1874" y="4066"/>
                  </a:cubicBezTo>
                  <a:cubicBezTo>
                    <a:pt x="1985" y="4084"/>
                    <a:pt x="2095" y="4092"/>
                    <a:pt x="2203" y="4092"/>
                  </a:cubicBezTo>
                  <a:cubicBezTo>
                    <a:pt x="3189" y="4092"/>
                    <a:pt x="4057" y="3378"/>
                    <a:pt x="4219" y="2374"/>
                  </a:cubicBezTo>
                  <a:cubicBezTo>
                    <a:pt x="4399" y="1257"/>
                    <a:pt x="3642" y="207"/>
                    <a:pt x="2527" y="27"/>
                  </a:cubicBezTo>
                  <a:cubicBezTo>
                    <a:pt x="2416" y="9"/>
                    <a:pt x="2306" y="1"/>
                    <a:pt x="2198" y="1"/>
                  </a:cubicBezTo>
                  <a:close/>
                </a:path>
              </a:pathLst>
            </a:custGeom>
            <a:solidFill>
              <a:srgbClr val="B689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" name="Google Shape;579;p24"/>
            <p:cNvSpPr/>
            <p:nvPr/>
          </p:nvSpPr>
          <p:spPr>
            <a:xfrm>
              <a:off x="-442885" y="2080840"/>
              <a:ext cx="804694" cy="597391"/>
            </a:xfrm>
            <a:custGeom>
              <a:avLst/>
              <a:gdLst/>
              <a:ahLst/>
              <a:cxnLst/>
              <a:rect l="l" t="t" r="r" b="b"/>
              <a:pathLst>
                <a:path w="15294" h="11354" fill="none" extrusionOk="0">
                  <a:moveTo>
                    <a:pt x="15294" y="776"/>
                  </a:moveTo>
                  <a:cubicBezTo>
                    <a:pt x="15294" y="776"/>
                    <a:pt x="2421" y="1"/>
                    <a:pt x="1" y="11354"/>
                  </a:cubicBezTo>
                </a:path>
              </a:pathLst>
            </a:custGeom>
            <a:noFill/>
            <a:ln w="725" cap="flat" cmpd="sng">
              <a:solidFill>
                <a:srgbClr val="4B2243"/>
              </a:solidFill>
              <a:prstDash val="solid"/>
              <a:miter lim="204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" name="Google Shape;580;p24"/>
            <p:cNvSpPr/>
            <p:nvPr/>
          </p:nvSpPr>
          <p:spPr>
            <a:xfrm>
              <a:off x="-301562" y="2296034"/>
              <a:ext cx="395349" cy="739188"/>
            </a:xfrm>
            <a:custGeom>
              <a:avLst/>
              <a:gdLst/>
              <a:ahLst/>
              <a:cxnLst/>
              <a:rect l="l" t="t" r="r" b="b"/>
              <a:pathLst>
                <a:path w="7514" h="14049" fill="none" extrusionOk="0">
                  <a:moveTo>
                    <a:pt x="1650" y="1"/>
                  </a:moveTo>
                  <a:cubicBezTo>
                    <a:pt x="1650" y="1"/>
                    <a:pt x="1" y="8821"/>
                    <a:pt x="7514" y="14048"/>
                  </a:cubicBezTo>
                </a:path>
              </a:pathLst>
            </a:custGeom>
            <a:noFill/>
            <a:ln w="725" cap="flat" cmpd="sng">
              <a:solidFill>
                <a:srgbClr val="4B2243"/>
              </a:solidFill>
              <a:prstDash val="solid"/>
              <a:miter lim="204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" name="Google Shape;581;p24"/>
            <p:cNvSpPr/>
            <p:nvPr/>
          </p:nvSpPr>
          <p:spPr>
            <a:xfrm>
              <a:off x="178336" y="2133718"/>
              <a:ext cx="647322" cy="975956"/>
            </a:xfrm>
            <a:custGeom>
              <a:avLst/>
              <a:gdLst/>
              <a:ahLst/>
              <a:cxnLst/>
              <a:rect l="l" t="t" r="r" b="b"/>
              <a:pathLst>
                <a:path w="12303" h="18549" fill="none" extrusionOk="0">
                  <a:moveTo>
                    <a:pt x="1" y="1"/>
                  </a:moveTo>
                  <a:cubicBezTo>
                    <a:pt x="1" y="1"/>
                    <a:pt x="784" y="14402"/>
                    <a:pt x="12303" y="18549"/>
                  </a:cubicBezTo>
                </a:path>
              </a:pathLst>
            </a:custGeom>
            <a:noFill/>
            <a:ln w="725" cap="flat" cmpd="sng">
              <a:solidFill>
                <a:srgbClr val="4B2243"/>
              </a:solidFill>
              <a:prstDash val="solid"/>
              <a:miter lim="204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" name="Google Shape;582;p24"/>
            <p:cNvSpPr/>
            <p:nvPr/>
          </p:nvSpPr>
          <p:spPr>
            <a:xfrm>
              <a:off x="241632" y="2125668"/>
              <a:ext cx="1253500" cy="857309"/>
            </a:xfrm>
            <a:custGeom>
              <a:avLst/>
              <a:gdLst/>
              <a:ahLst/>
              <a:cxnLst/>
              <a:rect l="l" t="t" r="r" b="b"/>
              <a:pathLst>
                <a:path w="23824" h="16294" fill="none" extrusionOk="0">
                  <a:moveTo>
                    <a:pt x="1" y="0"/>
                  </a:moveTo>
                  <a:cubicBezTo>
                    <a:pt x="1" y="0"/>
                    <a:pt x="7000" y="15269"/>
                    <a:pt x="23823" y="16294"/>
                  </a:cubicBezTo>
                </a:path>
              </a:pathLst>
            </a:custGeom>
            <a:noFill/>
            <a:ln w="725" cap="flat" cmpd="sng">
              <a:solidFill>
                <a:srgbClr val="4B2243"/>
              </a:solidFill>
              <a:prstDash val="solid"/>
              <a:miter lim="204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" name="Google Shape;583;p24"/>
            <p:cNvSpPr/>
            <p:nvPr/>
          </p:nvSpPr>
          <p:spPr>
            <a:xfrm>
              <a:off x="-82790" y="1999814"/>
              <a:ext cx="158950" cy="213406"/>
            </a:xfrm>
            <a:custGeom>
              <a:avLst/>
              <a:gdLst/>
              <a:ahLst/>
              <a:cxnLst/>
              <a:rect l="l" t="t" r="r" b="b"/>
              <a:pathLst>
                <a:path w="3021" h="4056" fill="none" extrusionOk="0">
                  <a:moveTo>
                    <a:pt x="3020" y="0"/>
                  </a:moveTo>
                  <a:cubicBezTo>
                    <a:pt x="3020" y="0"/>
                    <a:pt x="303" y="1727"/>
                    <a:pt x="0" y="4055"/>
                  </a:cubicBezTo>
                </a:path>
              </a:pathLst>
            </a:custGeom>
            <a:noFill/>
            <a:ln w="725" cap="flat" cmpd="sng">
              <a:solidFill>
                <a:srgbClr val="4B2243"/>
              </a:solidFill>
              <a:prstDash val="solid"/>
              <a:miter lim="204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" name="Google Shape;584;p24"/>
            <p:cNvSpPr/>
            <p:nvPr/>
          </p:nvSpPr>
          <p:spPr>
            <a:xfrm>
              <a:off x="1626502" y="2513175"/>
              <a:ext cx="107703" cy="107703"/>
            </a:xfrm>
            <a:custGeom>
              <a:avLst/>
              <a:gdLst/>
              <a:ahLst/>
              <a:cxnLst/>
              <a:rect l="l" t="t" r="r" b="b"/>
              <a:pathLst>
                <a:path w="2047" h="2047" fill="none" extrusionOk="0">
                  <a:moveTo>
                    <a:pt x="2046" y="2046"/>
                  </a:moveTo>
                  <a:cubicBezTo>
                    <a:pt x="2046" y="2046"/>
                    <a:pt x="2046" y="277"/>
                    <a:pt x="1" y="0"/>
                  </a:cubicBezTo>
                </a:path>
              </a:pathLst>
            </a:custGeom>
            <a:solidFill>
              <a:srgbClr val="B68989"/>
            </a:solidFill>
            <a:ln w="400" cap="flat" cmpd="sng">
              <a:solidFill>
                <a:srgbClr val="B4524B"/>
              </a:solidFill>
              <a:prstDash val="solid"/>
              <a:miter lim="204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" name="Google Shape;585;p24"/>
            <p:cNvSpPr/>
            <p:nvPr/>
          </p:nvSpPr>
          <p:spPr>
            <a:xfrm>
              <a:off x="1551842" y="1869803"/>
              <a:ext cx="365727" cy="214511"/>
            </a:xfrm>
            <a:custGeom>
              <a:avLst/>
              <a:gdLst/>
              <a:ahLst/>
              <a:cxnLst/>
              <a:rect l="l" t="t" r="r" b="b"/>
              <a:pathLst>
                <a:path w="6951" h="4077" extrusionOk="0">
                  <a:moveTo>
                    <a:pt x="1289" y="1"/>
                  </a:moveTo>
                  <a:cubicBezTo>
                    <a:pt x="1159" y="1"/>
                    <a:pt x="1086" y="6"/>
                    <a:pt x="1086" y="6"/>
                  </a:cubicBezTo>
                  <a:cubicBezTo>
                    <a:pt x="1076" y="6"/>
                    <a:pt x="1066" y="6"/>
                    <a:pt x="1056" y="6"/>
                  </a:cubicBezTo>
                  <a:cubicBezTo>
                    <a:pt x="308" y="6"/>
                    <a:pt x="0" y="839"/>
                    <a:pt x="1450" y="892"/>
                  </a:cubicBezTo>
                  <a:cubicBezTo>
                    <a:pt x="2917" y="945"/>
                    <a:pt x="4570" y="2216"/>
                    <a:pt x="5346" y="3185"/>
                  </a:cubicBezTo>
                  <a:cubicBezTo>
                    <a:pt x="5782" y="3733"/>
                    <a:pt x="6307" y="4076"/>
                    <a:pt x="6611" y="4076"/>
                  </a:cubicBezTo>
                  <a:cubicBezTo>
                    <a:pt x="6846" y="4076"/>
                    <a:pt x="6950" y="3871"/>
                    <a:pt x="6782" y="3398"/>
                  </a:cubicBezTo>
                  <a:cubicBezTo>
                    <a:pt x="5209" y="218"/>
                    <a:pt x="2109" y="1"/>
                    <a:pt x="1289" y="1"/>
                  </a:cubicBezTo>
                  <a:close/>
                </a:path>
              </a:pathLst>
            </a:custGeom>
            <a:solidFill>
              <a:srgbClr val="F9E9E9">
                <a:alpha val="2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6" name="Google Shape;586;p24"/>
            <p:cNvSpPr/>
            <p:nvPr/>
          </p:nvSpPr>
          <p:spPr>
            <a:xfrm>
              <a:off x="1885524" y="2121143"/>
              <a:ext cx="72661" cy="72714"/>
            </a:xfrm>
            <a:custGeom>
              <a:avLst/>
              <a:gdLst/>
              <a:ahLst/>
              <a:cxnLst/>
              <a:rect l="l" t="t" r="r" b="b"/>
              <a:pathLst>
                <a:path w="1381" h="1382" extrusionOk="0">
                  <a:moveTo>
                    <a:pt x="692" y="0"/>
                  </a:moveTo>
                  <a:cubicBezTo>
                    <a:pt x="309" y="0"/>
                    <a:pt x="0" y="309"/>
                    <a:pt x="0" y="690"/>
                  </a:cubicBezTo>
                  <a:cubicBezTo>
                    <a:pt x="0" y="1070"/>
                    <a:pt x="309" y="1381"/>
                    <a:pt x="692" y="1381"/>
                  </a:cubicBezTo>
                  <a:cubicBezTo>
                    <a:pt x="1072" y="1381"/>
                    <a:pt x="1381" y="1070"/>
                    <a:pt x="1381" y="690"/>
                  </a:cubicBezTo>
                  <a:cubicBezTo>
                    <a:pt x="1381" y="309"/>
                    <a:pt x="1072" y="0"/>
                    <a:pt x="692" y="0"/>
                  </a:cubicBezTo>
                  <a:close/>
                </a:path>
              </a:pathLst>
            </a:custGeom>
            <a:solidFill>
              <a:srgbClr val="F9E9E9">
                <a:alpha val="2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7" name="Google Shape;587;p24"/>
            <p:cNvSpPr/>
            <p:nvPr/>
          </p:nvSpPr>
          <p:spPr>
            <a:xfrm>
              <a:off x="-471297" y="2527696"/>
              <a:ext cx="2551828" cy="583027"/>
            </a:xfrm>
            <a:custGeom>
              <a:avLst/>
              <a:gdLst/>
              <a:ahLst/>
              <a:cxnLst/>
              <a:rect l="l" t="t" r="r" b="b"/>
              <a:pathLst>
                <a:path w="48500" h="11081" extrusionOk="0">
                  <a:moveTo>
                    <a:pt x="48499" y="1"/>
                  </a:moveTo>
                  <a:cubicBezTo>
                    <a:pt x="48373" y="186"/>
                    <a:pt x="44846" y="5216"/>
                    <a:pt x="38310" y="5216"/>
                  </a:cubicBezTo>
                  <a:cubicBezTo>
                    <a:pt x="37650" y="5216"/>
                    <a:pt x="36959" y="5165"/>
                    <a:pt x="36238" y="5052"/>
                  </a:cubicBezTo>
                  <a:cubicBezTo>
                    <a:pt x="30184" y="4102"/>
                    <a:pt x="25234" y="2599"/>
                    <a:pt x="24823" y="2599"/>
                  </a:cubicBezTo>
                  <a:cubicBezTo>
                    <a:pt x="24692" y="2599"/>
                    <a:pt x="25027" y="2754"/>
                    <a:pt x="25943" y="3131"/>
                  </a:cubicBezTo>
                  <a:cubicBezTo>
                    <a:pt x="29716" y="4684"/>
                    <a:pt x="35280" y="8074"/>
                    <a:pt x="30286" y="8886"/>
                  </a:cubicBezTo>
                  <a:cubicBezTo>
                    <a:pt x="29682" y="8984"/>
                    <a:pt x="29047" y="9030"/>
                    <a:pt x="28394" y="9030"/>
                  </a:cubicBezTo>
                  <a:cubicBezTo>
                    <a:pt x="23652" y="9030"/>
                    <a:pt x="17936" y="6625"/>
                    <a:pt x="15652" y="4440"/>
                  </a:cubicBezTo>
                  <a:cubicBezTo>
                    <a:pt x="14704" y="3534"/>
                    <a:pt x="13798" y="3124"/>
                    <a:pt x="13144" y="3124"/>
                  </a:cubicBezTo>
                  <a:cubicBezTo>
                    <a:pt x="12005" y="3124"/>
                    <a:pt x="11629" y="4365"/>
                    <a:pt x="13129" y="6380"/>
                  </a:cubicBezTo>
                  <a:cubicBezTo>
                    <a:pt x="13897" y="7411"/>
                    <a:pt x="13085" y="7945"/>
                    <a:pt x="11540" y="7945"/>
                  </a:cubicBezTo>
                  <a:cubicBezTo>
                    <a:pt x="8340" y="7945"/>
                    <a:pt x="1990" y="5655"/>
                    <a:pt x="1" y="754"/>
                  </a:cubicBezTo>
                  <a:lnTo>
                    <a:pt x="1" y="754"/>
                  </a:lnTo>
                  <a:cubicBezTo>
                    <a:pt x="97" y="1390"/>
                    <a:pt x="242" y="2008"/>
                    <a:pt x="447" y="2599"/>
                  </a:cubicBezTo>
                  <a:cubicBezTo>
                    <a:pt x="2159" y="7577"/>
                    <a:pt x="10179" y="10727"/>
                    <a:pt x="21736" y="11059"/>
                  </a:cubicBezTo>
                  <a:cubicBezTo>
                    <a:pt x="22232" y="11073"/>
                    <a:pt x="22722" y="11080"/>
                    <a:pt x="23207" y="11080"/>
                  </a:cubicBezTo>
                  <a:cubicBezTo>
                    <a:pt x="34043" y="11080"/>
                    <a:pt x="42354" y="7551"/>
                    <a:pt x="47116" y="2047"/>
                  </a:cubicBezTo>
                  <a:cubicBezTo>
                    <a:pt x="47703" y="1369"/>
                    <a:pt x="48155" y="684"/>
                    <a:pt x="48499" y="1"/>
                  </a:cubicBezTo>
                  <a:close/>
                </a:path>
              </a:pathLst>
            </a:custGeom>
            <a:solidFill>
              <a:srgbClr val="6F6F6F">
                <a:alpha val="32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" name="Google Shape;588;p24"/>
            <p:cNvSpPr/>
            <p:nvPr/>
          </p:nvSpPr>
          <p:spPr>
            <a:xfrm>
              <a:off x="688278" y="2133718"/>
              <a:ext cx="137378" cy="162475"/>
            </a:xfrm>
            <a:custGeom>
              <a:avLst/>
              <a:gdLst/>
              <a:ahLst/>
              <a:cxnLst/>
              <a:rect l="l" t="t" r="r" b="b"/>
              <a:pathLst>
                <a:path w="2611" h="3088" fill="none" extrusionOk="0">
                  <a:moveTo>
                    <a:pt x="2611" y="1"/>
                  </a:moveTo>
                  <a:cubicBezTo>
                    <a:pt x="2611" y="1"/>
                    <a:pt x="526" y="1414"/>
                    <a:pt x="0" y="3088"/>
                  </a:cubicBezTo>
                </a:path>
              </a:pathLst>
            </a:custGeom>
            <a:noFill/>
            <a:ln w="725" cap="flat" cmpd="sng">
              <a:solidFill>
                <a:srgbClr val="4B2243"/>
              </a:solidFill>
              <a:prstDash val="solid"/>
              <a:miter lim="204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" name="Google Shape;589;p24"/>
            <p:cNvSpPr/>
            <p:nvPr/>
          </p:nvSpPr>
          <p:spPr>
            <a:xfrm>
              <a:off x="-126618" y="2420310"/>
              <a:ext cx="236768" cy="432285"/>
            </a:xfrm>
            <a:custGeom>
              <a:avLst/>
              <a:gdLst/>
              <a:ahLst/>
              <a:cxnLst/>
              <a:rect l="l" t="t" r="r" b="b"/>
              <a:pathLst>
                <a:path w="4500" h="8216" extrusionOk="0">
                  <a:moveTo>
                    <a:pt x="1705" y="0"/>
                  </a:moveTo>
                  <a:cubicBezTo>
                    <a:pt x="1246" y="0"/>
                    <a:pt x="1" y="2233"/>
                    <a:pt x="831" y="4902"/>
                  </a:cubicBezTo>
                  <a:cubicBezTo>
                    <a:pt x="1488" y="7013"/>
                    <a:pt x="3229" y="8216"/>
                    <a:pt x="3973" y="8216"/>
                  </a:cubicBezTo>
                  <a:cubicBezTo>
                    <a:pt x="4404" y="8216"/>
                    <a:pt x="4499" y="7811"/>
                    <a:pt x="3851" y="6944"/>
                  </a:cubicBezTo>
                  <a:cubicBezTo>
                    <a:pt x="2089" y="4585"/>
                    <a:pt x="1856" y="454"/>
                    <a:pt x="1856" y="454"/>
                  </a:cubicBezTo>
                  <a:cubicBezTo>
                    <a:pt x="1886" y="142"/>
                    <a:pt x="1821" y="0"/>
                    <a:pt x="1705" y="0"/>
                  </a:cubicBezTo>
                  <a:close/>
                </a:path>
              </a:pathLst>
            </a:custGeom>
            <a:solidFill>
              <a:srgbClr val="6F6F6F">
                <a:alpha val="32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" name="Google Shape;590;p24"/>
            <p:cNvSpPr/>
            <p:nvPr/>
          </p:nvSpPr>
          <p:spPr>
            <a:xfrm>
              <a:off x="1305079" y="2249891"/>
              <a:ext cx="40619" cy="40619"/>
            </a:xfrm>
            <a:custGeom>
              <a:avLst/>
              <a:gdLst/>
              <a:ahLst/>
              <a:cxnLst/>
              <a:rect l="l" t="t" r="r" b="b"/>
              <a:pathLst>
                <a:path w="772" h="772" extrusionOk="0">
                  <a:moveTo>
                    <a:pt x="385" y="0"/>
                  </a:moveTo>
                  <a:cubicBezTo>
                    <a:pt x="172" y="0"/>
                    <a:pt x="0" y="172"/>
                    <a:pt x="0" y="387"/>
                  </a:cubicBezTo>
                  <a:cubicBezTo>
                    <a:pt x="0" y="600"/>
                    <a:pt x="172" y="771"/>
                    <a:pt x="385" y="771"/>
                  </a:cubicBezTo>
                  <a:cubicBezTo>
                    <a:pt x="598" y="771"/>
                    <a:pt x="772" y="600"/>
                    <a:pt x="772" y="387"/>
                  </a:cubicBezTo>
                  <a:cubicBezTo>
                    <a:pt x="772" y="172"/>
                    <a:pt x="598" y="0"/>
                    <a:pt x="385" y="0"/>
                  </a:cubicBezTo>
                  <a:close/>
                </a:path>
              </a:pathLst>
            </a:custGeom>
            <a:solidFill>
              <a:srgbClr val="BA8A8A">
                <a:alpha val="647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" name="Google Shape;591;p24"/>
            <p:cNvSpPr/>
            <p:nvPr/>
          </p:nvSpPr>
          <p:spPr>
            <a:xfrm>
              <a:off x="1206795" y="2013599"/>
              <a:ext cx="40724" cy="40619"/>
            </a:xfrm>
            <a:custGeom>
              <a:avLst/>
              <a:gdLst/>
              <a:ahLst/>
              <a:cxnLst/>
              <a:rect l="l" t="t" r="r" b="b"/>
              <a:pathLst>
                <a:path w="774" h="772" extrusionOk="0">
                  <a:moveTo>
                    <a:pt x="387" y="0"/>
                  </a:moveTo>
                  <a:cubicBezTo>
                    <a:pt x="174" y="0"/>
                    <a:pt x="0" y="172"/>
                    <a:pt x="0" y="387"/>
                  </a:cubicBezTo>
                  <a:cubicBezTo>
                    <a:pt x="0" y="600"/>
                    <a:pt x="174" y="772"/>
                    <a:pt x="387" y="772"/>
                  </a:cubicBezTo>
                  <a:cubicBezTo>
                    <a:pt x="600" y="772"/>
                    <a:pt x="774" y="600"/>
                    <a:pt x="774" y="387"/>
                  </a:cubicBezTo>
                  <a:cubicBezTo>
                    <a:pt x="774" y="172"/>
                    <a:pt x="600" y="0"/>
                    <a:pt x="387" y="0"/>
                  </a:cubicBezTo>
                  <a:close/>
                </a:path>
              </a:pathLst>
            </a:custGeom>
            <a:solidFill>
              <a:srgbClr val="BA8A8A">
                <a:alpha val="647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" name="Google Shape;592;p24"/>
            <p:cNvSpPr/>
            <p:nvPr/>
          </p:nvSpPr>
          <p:spPr>
            <a:xfrm>
              <a:off x="1124243" y="2031225"/>
              <a:ext cx="34568" cy="101336"/>
            </a:xfrm>
            <a:custGeom>
              <a:avLst/>
              <a:gdLst/>
              <a:ahLst/>
              <a:cxnLst/>
              <a:rect l="l" t="t" r="r" b="b"/>
              <a:pathLst>
                <a:path w="657" h="1926" fill="none" extrusionOk="0">
                  <a:moveTo>
                    <a:pt x="0" y="1926"/>
                  </a:moveTo>
                  <a:cubicBezTo>
                    <a:pt x="0" y="1926"/>
                    <a:pt x="62" y="703"/>
                    <a:pt x="657" y="1"/>
                  </a:cubicBezTo>
                </a:path>
              </a:pathLst>
            </a:custGeom>
            <a:noFill/>
            <a:ln w="400" cap="flat" cmpd="sng">
              <a:solidFill>
                <a:srgbClr val="B4524B"/>
              </a:solidFill>
              <a:prstDash val="solid"/>
              <a:miter lim="204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" name="Google Shape;593;p24"/>
            <p:cNvSpPr/>
            <p:nvPr/>
          </p:nvSpPr>
          <p:spPr>
            <a:xfrm>
              <a:off x="1185276" y="2148450"/>
              <a:ext cx="40724" cy="40777"/>
            </a:xfrm>
            <a:custGeom>
              <a:avLst/>
              <a:gdLst/>
              <a:ahLst/>
              <a:cxnLst/>
              <a:rect l="l" t="t" r="r" b="b"/>
              <a:pathLst>
                <a:path w="774" h="775" extrusionOk="0">
                  <a:moveTo>
                    <a:pt x="387" y="1"/>
                  </a:moveTo>
                  <a:cubicBezTo>
                    <a:pt x="174" y="1"/>
                    <a:pt x="0" y="175"/>
                    <a:pt x="0" y="387"/>
                  </a:cubicBezTo>
                  <a:cubicBezTo>
                    <a:pt x="0" y="600"/>
                    <a:pt x="174" y="774"/>
                    <a:pt x="387" y="774"/>
                  </a:cubicBezTo>
                  <a:cubicBezTo>
                    <a:pt x="600" y="774"/>
                    <a:pt x="774" y="600"/>
                    <a:pt x="774" y="387"/>
                  </a:cubicBezTo>
                  <a:cubicBezTo>
                    <a:pt x="774" y="175"/>
                    <a:pt x="600" y="1"/>
                    <a:pt x="387" y="1"/>
                  </a:cubicBezTo>
                  <a:close/>
                </a:path>
              </a:pathLst>
            </a:custGeom>
            <a:solidFill>
              <a:srgbClr val="4B47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8" name="Google Shape;598;p25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General Risk Factors </a:t>
            </a:r>
            <a:endParaRPr b="0">
              <a:solidFill>
                <a:schemeClr val="dk2"/>
              </a:solidFill>
            </a:endParaRPr>
          </a:p>
        </p:txBody>
      </p:sp>
      <p:sp>
        <p:nvSpPr>
          <p:cNvPr id="599" name="Google Shape;599;p25"/>
          <p:cNvSpPr txBox="1">
            <a:spLocks noGrp="1"/>
          </p:cNvSpPr>
          <p:nvPr>
            <p:ph type="body" idx="1"/>
          </p:nvPr>
        </p:nvSpPr>
        <p:spPr>
          <a:xfrm>
            <a:off x="720000" y="1151575"/>
            <a:ext cx="8214600" cy="322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Be Vietnam Pro"/>
              <a:buChar char="●"/>
            </a:pPr>
            <a:r>
              <a:rPr lang="en" sz="1300">
                <a:solidFill>
                  <a:schemeClr val="dk1"/>
                </a:solidFill>
              </a:rPr>
              <a:t>Lack of swimming experience</a:t>
            </a:r>
            <a:endParaRPr sz="1300">
              <a:solidFill>
                <a:schemeClr val="dk1"/>
              </a:solidFill>
            </a:endParaRPr>
          </a:p>
          <a:p>
            <a:pPr marL="457200" lvl="0" indent="-3111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Be Vietnam Pro"/>
              <a:buChar char="●"/>
            </a:pPr>
            <a:r>
              <a:rPr lang="en" sz="1300">
                <a:solidFill>
                  <a:schemeClr val="dk1"/>
                </a:solidFill>
              </a:rPr>
              <a:t>Seizure disorder</a:t>
            </a:r>
            <a:endParaRPr sz="1300">
              <a:solidFill>
                <a:schemeClr val="dk1"/>
              </a:solidFill>
            </a:endParaRPr>
          </a:p>
          <a:p>
            <a:pPr marL="457200" lvl="0" indent="-3111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300"/>
              <a:buFont typeface="Be Vietnam Pro"/>
              <a:buChar char="●"/>
            </a:pPr>
            <a:r>
              <a:rPr lang="en" sz="1300" b="1">
                <a:latin typeface="Be Vietnam Pro"/>
                <a:ea typeface="Be Vietnam Pro"/>
                <a:cs typeface="Be Vietnam Pro"/>
                <a:sym typeface="Be Vietnam Pro"/>
              </a:rPr>
              <a:t>Demographics </a:t>
            </a:r>
            <a:endParaRPr sz="1300" b="1">
              <a:latin typeface="Be Vietnam Pro"/>
              <a:ea typeface="Be Vietnam Pro"/>
              <a:cs typeface="Be Vietnam Pro"/>
              <a:sym typeface="Be Vietnam Pro"/>
            </a:endParaRPr>
          </a:p>
          <a:p>
            <a:pPr marL="914400" lvl="1" indent="-3111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300"/>
              <a:buFont typeface="Be Vietnam Pro"/>
              <a:buChar char="○"/>
            </a:pPr>
            <a:r>
              <a:rPr lang="en" sz="1300"/>
              <a:t>Male </a:t>
            </a:r>
            <a:endParaRPr sz="1300"/>
          </a:p>
          <a:p>
            <a:pPr marL="914400" lvl="1" indent="-3111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300"/>
              <a:buFont typeface="Be Vietnam Pro"/>
              <a:buChar char="○"/>
            </a:pPr>
            <a:r>
              <a:rPr lang="en" sz="1300"/>
              <a:t>African-American </a:t>
            </a:r>
            <a:endParaRPr sz="1300"/>
          </a:p>
          <a:p>
            <a:pPr marL="1371600" lvl="2" indent="-3111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300"/>
              <a:buChar char="■"/>
            </a:pPr>
            <a:r>
              <a:rPr lang="en" sz="1300"/>
              <a:t>May be related to systemic barriers (limited access to swimming pools/lessons)</a:t>
            </a:r>
            <a:endParaRPr sz="1300"/>
          </a:p>
          <a:p>
            <a:pPr marL="914400" lvl="1" indent="-3111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300"/>
              <a:buFont typeface="Be Vietnam Pro"/>
              <a:buChar char="○"/>
            </a:pPr>
            <a:r>
              <a:rPr lang="en" sz="1300"/>
              <a:t>Low socioeconomic status </a:t>
            </a:r>
            <a:endParaRPr sz="1300"/>
          </a:p>
          <a:p>
            <a:pPr marL="1371600" lvl="2" indent="-3111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300"/>
              <a:buChar char="■"/>
            </a:pPr>
            <a:r>
              <a:rPr lang="en" sz="1300"/>
              <a:t>Neighborhoods may lack proper fencing and hazard-protection, swimming lessons can be expensive</a:t>
            </a:r>
            <a:endParaRPr sz="1300"/>
          </a:p>
          <a:p>
            <a:pPr marL="914400" lvl="1" indent="-3111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300"/>
              <a:buFont typeface="Be Vietnam Pro"/>
              <a:buChar char="○"/>
            </a:pPr>
            <a:r>
              <a:rPr lang="en" sz="1300"/>
              <a:t>Southern states</a:t>
            </a:r>
            <a:endParaRPr sz="1300"/>
          </a:p>
          <a:p>
            <a:pPr marL="1371600" lvl="2" indent="-3111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300"/>
              <a:buChar char="■"/>
            </a:pPr>
            <a:r>
              <a:rPr lang="en" sz="1300"/>
              <a:t>Warmer climates increase water-related activities</a:t>
            </a:r>
            <a:endParaRPr sz="1300"/>
          </a:p>
          <a:p>
            <a:pPr marL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 sz="1300">
              <a:solidFill>
                <a:srgbClr val="000000"/>
              </a:solidFill>
              <a:latin typeface="Be Vietnam Pro"/>
              <a:ea typeface="Be Vietnam Pro"/>
              <a:cs typeface="Be Vietnam Pro"/>
              <a:sym typeface="Be Vietnam Pro"/>
            </a:endParaRPr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 sz="1300">
              <a:solidFill>
                <a:srgbClr val="000000"/>
              </a:solidFill>
              <a:latin typeface="Be Vietnam Pro"/>
              <a:ea typeface="Be Vietnam Pro"/>
              <a:cs typeface="Be Vietnam Pro"/>
              <a:sym typeface="Be Vietnam Pro"/>
            </a:endParaRPr>
          </a:p>
        </p:txBody>
      </p:sp>
      <p:sp>
        <p:nvSpPr>
          <p:cNvPr id="600" name="Google Shape;600;p25"/>
          <p:cNvSpPr/>
          <p:nvPr/>
        </p:nvSpPr>
        <p:spPr>
          <a:xfrm>
            <a:off x="4943425" y="1285175"/>
            <a:ext cx="1386900" cy="13869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Be Vietnam Pro Light"/>
              <a:ea typeface="Be Vietnam Pro Light"/>
              <a:cs typeface="Be Vietnam Pro Light"/>
              <a:sym typeface="Be Vietnam Pro Light"/>
            </a:endParaRPr>
          </a:p>
        </p:txBody>
      </p:sp>
      <p:pic>
        <p:nvPicPr>
          <p:cNvPr id="601" name="Google Shape;601;p25"/>
          <p:cNvPicPr preferRelativeResize="0"/>
          <p:nvPr/>
        </p:nvPicPr>
        <p:blipFill rotWithShape="1">
          <a:blip r:embed="rId3">
            <a:alphaModFix/>
          </a:blip>
          <a:srcRect l="27150" r="26312"/>
          <a:stretch/>
        </p:blipFill>
        <p:spPr>
          <a:xfrm>
            <a:off x="4988075" y="1285175"/>
            <a:ext cx="1230300" cy="1196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6" name="Google Shape;606;p26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Risk Factors for Severe Injury</a:t>
            </a:r>
            <a:endParaRPr b="0">
              <a:solidFill>
                <a:schemeClr val="dk2"/>
              </a:solidFill>
            </a:endParaRPr>
          </a:p>
        </p:txBody>
      </p:sp>
      <p:sp>
        <p:nvSpPr>
          <p:cNvPr id="607" name="Google Shape;607;p26"/>
          <p:cNvSpPr txBox="1">
            <a:spLocks noGrp="1"/>
          </p:cNvSpPr>
          <p:nvPr>
            <p:ph type="body" idx="1"/>
          </p:nvPr>
        </p:nvSpPr>
        <p:spPr>
          <a:xfrm>
            <a:off x="720000" y="1276025"/>
            <a:ext cx="5079300" cy="346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Be Vietnam Pro"/>
              <a:buAutoNum type="arabicPeriod"/>
            </a:pPr>
            <a:r>
              <a:rPr lang="en" sz="1600" b="1">
                <a:latin typeface="Be Vietnam Pro"/>
                <a:ea typeface="Be Vietnam Pro"/>
                <a:cs typeface="Be Vietnam Pro"/>
                <a:sym typeface="Be Vietnam Pro"/>
              </a:rPr>
              <a:t>Duration of submersion &gt;5 minutes</a:t>
            </a:r>
            <a:endParaRPr sz="1600" b="1">
              <a:latin typeface="Be Vietnam Pro"/>
              <a:ea typeface="Be Vietnam Pro"/>
              <a:cs typeface="Be Vietnam Pro"/>
              <a:sym typeface="Be Vietnam Pro"/>
            </a:endParaRPr>
          </a:p>
          <a:p>
            <a:pPr marL="914400" lvl="1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</a:pPr>
            <a:r>
              <a:rPr lang="en" sz="1600"/>
              <a:t>Correlated with higher change of irreversible damage</a:t>
            </a:r>
            <a:endParaRPr sz="1600"/>
          </a:p>
          <a:p>
            <a:pPr marL="457200" lvl="0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Be Vietnam Pro"/>
              <a:buAutoNum type="arabicPeriod"/>
            </a:pPr>
            <a:r>
              <a:rPr lang="en" sz="1600" b="1">
                <a:latin typeface="Be Vietnam Pro"/>
                <a:ea typeface="Be Vietnam Pro"/>
                <a:cs typeface="Be Vietnam Pro"/>
                <a:sym typeface="Be Vietnam Pro"/>
              </a:rPr>
              <a:t>Initial Glasgow Coma Scale (GCS) &lt;8 on arrival</a:t>
            </a:r>
            <a:endParaRPr sz="1600" b="1">
              <a:latin typeface="Be Vietnam Pro"/>
              <a:ea typeface="Be Vietnam Pro"/>
              <a:cs typeface="Be Vietnam Pro"/>
              <a:sym typeface="Be Vietnam Pro"/>
            </a:endParaRPr>
          </a:p>
          <a:p>
            <a:pPr marL="45720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Be Vietnam Pro"/>
              <a:buAutoNum type="arabicPeriod"/>
            </a:pPr>
            <a:r>
              <a:rPr lang="en" sz="1600" b="1">
                <a:latin typeface="Be Vietnam Pro"/>
                <a:ea typeface="Be Vietnam Pro"/>
                <a:cs typeface="Be Vietnam Pro"/>
                <a:sym typeface="Be Vietnam Pro"/>
              </a:rPr>
              <a:t>Duration of CPR &gt; 10-15 minutes</a:t>
            </a:r>
            <a:endParaRPr sz="1600" b="1">
              <a:latin typeface="Be Vietnam Pro"/>
              <a:ea typeface="Be Vietnam Pro"/>
              <a:cs typeface="Be Vietnam Pro"/>
              <a:sym typeface="Be Vietnam Pro"/>
            </a:endParaRPr>
          </a:p>
          <a:p>
            <a:pPr marL="914400" lvl="1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</a:pPr>
            <a:r>
              <a:rPr lang="en" sz="1600"/>
              <a:t>Indicates prolonged oxygen deprivation</a:t>
            </a:r>
            <a:endParaRPr sz="1600"/>
          </a:p>
          <a:p>
            <a:pPr marL="457200" lvl="0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Be Vietnam Pro"/>
              <a:buAutoNum type="arabicPeriod"/>
            </a:pPr>
            <a:r>
              <a:rPr lang="en" sz="1600" b="1">
                <a:latin typeface="Be Vietnam Pro"/>
                <a:ea typeface="Be Vietnam Pro"/>
                <a:cs typeface="Be Vietnam Pro"/>
                <a:sym typeface="Be Vietnam Pro"/>
              </a:rPr>
              <a:t>Hypoxemia on arrival (O2 sat &lt;92%)</a:t>
            </a:r>
            <a:endParaRPr sz="1600" b="1">
              <a:latin typeface="Be Vietnam Pro"/>
              <a:ea typeface="Be Vietnam Pro"/>
              <a:cs typeface="Be Vietnam Pro"/>
              <a:sym typeface="Be Vietnam Pro"/>
            </a:endParaRPr>
          </a:p>
          <a:p>
            <a:pPr marL="914400" lvl="1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</a:pPr>
            <a:r>
              <a:rPr lang="en" sz="1600"/>
              <a:t>Higher risk for cerebral hypoxia</a:t>
            </a:r>
            <a:endParaRPr sz="1600"/>
          </a:p>
          <a:p>
            <a:pPr marL="457200" lvl="0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Be Vietnam Pro"/>
              <a:buAutoNum type="arabicPeriod"/>
            </a:pPr>
            <a:r>
              <a:rPr lang="en" sz="1600" b="1">
                <a:latin typeface="Be Vietnam Pro"/>
                <a:ea typeface="Be Vietnam Pro"/>
                <a:cs typeface="Be Vietnam Pro"/>
                <a:sym typeface="Be Vietnam Pro"/>
              </a:rPr>
              <a:t>Hypothermia (&lt;35°C or 95°F) on arrival </a:t>
            </a:r>
            <a:endParaRPr sz="1600" b="1">
              <a:latin typeface="Be Vietnam Pro"/>
              <a:ea typeface="Be Vietnam Pro"/>
              <a:cs typeface="Be Vietnam Pro"/>
              <a:sym typeface="Be Vietnam Pro"/>
            </a:endParaRPr>
          </a:p>
          <a:p>
            <a:pPr marL="914400" lvl="1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</a:pPr>
            <a:r>
              <a:rPr lang="en" sz="1600"/>
              <a:t>Correlates with prolonged submersion</a:t>
            </a:r>
            <a:endParaRPr sz="1600" baseline="30000"/>
          </a:p>
          <a:p>
            <a:pPr marL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 sz="1000">
              <a:solidFill>
                <a:srgbClr val="000000"/>
              </a:solidFill>
              <a:latin typeface="Be Vietnam Pro"/>
              <a:ea typeface="Be Vietnam Pro"/>
              <a:cs typeface="Be Vietnam Pro"/>
              <a:sym typeface="Be Vietnam Pro"/>
            </a:endParaRPr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 sz="1000">
              <a:solidFill>
                <a:srgbClr val="000000"/>
              </a:solidFill>
              <a:latin typeface="Be Vietnam Pro"/>
              <a:ea typeface="Be Vietnam Pro"/>
              <a:cs typeface="Be Vietnam Pro"/>
              <a:sym typeface="Be Vietnam Pro"/>
            </a:endParaRPr>
          </a:p>
        </p:txBody>
      </p:sp>
      <p:sp>
        <p:nvSpPr>
          <p:cNvPr id="608" name="Google Shape;608;p26"/>
          <p:cNvSpPr/>
          <p:nvPr/>
        </p:nvSpPr>
        <p:spPr>
          <a:xfrm>
            <a:off x="6011133" y="1276025"/>
            <a:ext cx="1041900" cy="1041900"/>
          </a:xfrm>
          <a:prstGeom prst="ellipse">
            <a:avLst/>
          </a:prstGeom>
          <a:solidFill>
            <a:schemeClr val="dk1"/>
          </a:solidFill>
          <a:ln w="3810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Be Vietnam Pro Light"/>
              <a:ea typeface="Be Vietnam Pro Light"/>
              <a:cs typeface="Be Vietnam Pro Light"/>
              <a:sym typeface="Be Vietnam Pro Light"/>
            </a:endParaRPr>
          </a:p>
        </p:txBody>
      </p:sp>
      <p:sp>
        <p:nvSpPr>
          <p:cNvPr id="609" name="Google Shape;609;p26"/>
          <p:cNvSpPr/>
          <p:nvPr/>
        </p:nvSpPr>
        <p:spPr>
          <a:xfrm>
            <a:off x="6598855" y="2144760"/>
            <a:ext cx="1041900" cy="1041900"/>
          </a:xfrm>
          <a:prstGeom prst="ellipse">
            <a:avLst/>
          </a:prstGeom>
          <a:solidFill>
            <a:schemeClr val="dk1"/>
          </a:solidFill>
          <a:ln w="3810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Be Vietnam Pro Light"/>
              <a:ea typeface="Be Vietnam Pro Light"/>
              <a:cs typeface="Be Vietnam Pro Light"/>
              <a:sym typeface="Be Vietnam Pro Light"/>
            </a:endParaRPr>
          </a:p>
        </p:txBody>
      </p:sp>
      <p:sp>
        <p:nvSpPr>
          <p:cNvPr id="610" name="Google Shape;610;p26"/>
          <p:cNvSpPr/>
          <p:nvPr/>
        </p:nvSpPr>
        <p:spPr>
          <a:xfrm>
            <a:off x="6011125" y="2996305"/>
            <a:ext cx="1041900" cy="1041900"/>
          </a:xfrm>
          <a:prstGeom prst="ellipse">
            <a:avLst/>
          </a:prstGeom>
          <a:solidFill>
            <a:schemeClr val="dk1"/>
          </a:solidFill>
          <a:ln w="3810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Be Vietnam Pro Light"/>
              <a:ea typeface="Be Vietnam Pro Light"/>
              <a:cs typeface="Be Vietnam Pro Light"/>
              <a:sym typeface="Be Vietnam Pro Light"/>
            </a:endParaRPr>
          </a:p>
        </p:txBody>
      </p:sp>
      <p:sp>
        <p:nvSpPr>
          <p:cNvPr id="611" name="Google Shape;611;p26"/>
          <p:cNvSpPr/>
          <p:nvPr/>
        </p:nvSpPr>
        <p:spPr>
          <a:xfrm>
            <a:off x="6598855" y="3890985"/>
            <a:ext cx="1041900" cy="1041900"/>
          </a:xfrm>
          <a:prstGeom prst="ellipse">
            <a:avLst/>
          </a:prstGeom>
          <a:solidFill>
            <a:schemeClr val="dk1"/>
          </a:solidFill>
          <a:ln w="3810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Be Vietnam Pro Light"/>
              <a:ea typeface="Be Vietnam Pro Light"/>
              <a:cs typeface="Be Vietnam Pro Light"/>
              <a:sym typeface="Be Vietnam Pro Light"/>
            </a:endParaRPr>
          </a:p>
        </p:txBody>
      </p:sp>
      <p:grpSp>
        <p:nvGrpSpPr>
          <p:cNvPr id="612" name="Google Shape;612;p26"/>
          <p:cNvGrpSpPr/>
          <p:nvPr/>
        </p:nvGrpSpPr>
        <p:grpSpPr>
          <a:xfrm>
            <a:off x="6690778" y="2436078"/>
            <a:ext cx="858026" cy="459245"/>
            <a:chOff x="2031056" y="2266091"/>
            <a:chExt cx="415227" cy="222233"/>
          </a:xfrm>
        </p:grpSpPr>
        <p:sp>
          <p:nvSpPr>
            <p:cNvPr id="613" name="Google Shape;613;p26"/>
            <p:cNvSpPr/>
            <p:nvPr/>
          </p:nvSpPr>
          <p:spPr>
            <a:xfrm>
              <a:off x="2100951" y="2266342"/>
              <a:ext cx="130002" cy="148574"/>
            </a:xfrm>
            <a:custGeom>
              <a:avLst/>
              <a:gdLst/>
              <a:ahLst/>
              <a:cxnLst/>
              <a:rect l="l" t="t" r="r" b="b"/>
              <a:pathLst>
                <a:path w="1036" h="1184" extrusionOk="0">
                  <a:moveTo>
                    <a:pt x="592" y="0"/>
                  </a:moveTo>
                  <a:cubicBezTo>
                    <a:pt x="490" y="0"/>
                    <a:pt x="388" y="26"/>
                    <a:pt x="300" y="78"/>
                  </a:cubicBezTo>
                  <a:cubicBezTo>
                    <a:pt x="276" y="90"/>
                    <a:pt x="269" y="121"/>
                    <a:pt x="281" y="143"/>
                  </a:cubicBezTo>
                  <a:cubicBezTo>
                    <a:pt x="290" y="158"/>
                    <a:pt x="308" y="167"/>
                    <a:pt x="325" y="167"/>
                  </a:cubicBezTo>
                  <a:cubicBezTo>
                    <a:pt x="332" y="167"/>
                    <a:pt x="340" y="165"/>
                    <a:pt x="347" y="161"/>
                  </a:cubicBezTo>
                  <a:cubicBezTo>
                    <a:pt x="421" y="120"/>
                    <a:pt x="505" y="97"/>
                    <a:pt x="592" y="97"/>
                  </a:cubicBezTo>
                  <a:cubicBezTo>
                    <a:pt x="692" y="97"/>
                    <a:pt x="787" y="126"/>
                    <a:pt x="870" y="182"/>
                  </a:cubicBezTo>
                  <a:cubicBezTo>
                    <a:pt x="892" y="197"/>
                    <a:pt x="897" y="226"/>
                    <a:pt x="882" y="249"/>
                  </a:cubicBezTo>
                  <a:cubicBezTo>
                    <a:pt x="876" y="259"/>
                    <a:pt x="865" y="267"/>
                    <a:pt x="852" y="268"/>
                  </a:cubicBezTo>
                  <a:cubicBezTo>
                    <a:pt x="849" y="269"/>
                    <a:pt x="846" y="270"/>
                    <a:pt x="842" y="270"/>
                  </a:cubicBezTo>
                  <a:cubicBezTo>
                    <a:pt x="834" y="270"/>
                    <a:pt x="825" y="266"/>
                    <a:pt x="817" y="261"/>
                  </a:cubicBezTo>
                  <a:cubicBezTo>
                    <a:pt x="750" y="216"/>
                    <a:pt x="673" y="193"/>
                    <a:pt x="593" y="193"/>
                  </a:cubicBezTo>
                  <a:cubicBezTo>
                    <a:pt x="372" y="193"/>
                    <a:pt x="192" y="372"/>
                    <a:pt x="192" y="593"/>
                  </a:cubicBezTo>
                  <a:cubicBezTo>
                    <a:pt x="192" y="814"/>
                    <a:pt x="372" y="994"/>
                    <a:pt x="593" y="994"/>
                  </a:cubicBezTo>
                  <a:cubicBezTo>
                    <a:pt x="694" y="994"/>
                    <a:pt x="778" y="958"/>
                    <a:pt x="839" y="884"/>
                  </a:cubicBezTo>
                  <a:cubicBezTo>
                    <a:pt x="849" y="873"/>
                    <a:pt x="863" y="867"/>
                    <a:pt x="877" y="867"/>
                  </a:cubicBezTo>
                  <a:cubicBezTo>
                    <a:pt x="887" y="867"/>
                    <a:pt x="898" y="871"/>
                    <a:pt x="908" y="878"/>
                  </a:cubicBezTo>
                  <a:cubicBezTo>
                    <a:pt x="927" y="895"/>
                    <a:pt x="931" y="925"/>
                    <a:pt x="914" y="946"/>
                  </a:cubicBezTo>
                  <a:cubicBezTo>
                    <a:pt x="835" y="1040"/>
                    <a:pt x="723" y="1090"/>
                    <a:pt x="594" y="1090"/>
                  </a:cubicBezTo>
                  <a:cubicBezTo>
                    <a:pt x="321" y="1090"/>
                    <a:pt x="98" y="868"/>
                    <a:pt x="98" y="593"/>
                  </a:cubicBezTo>
                  <a:cubicBezTo>
                    <a:pt x="98" y="486"/>
                    <a:pt x="132" y="384"/>
                    <a:pt x="196" y="298"/>
                  </a:cubicBezTo>
                  <a:cubicBezTo>
                    <a:pt x="212" y="277"/>
                    <a:pt x="208" y="246"/>
                    <a:pt x="187" y="231"/>
                  </a:cubicBezTo>
                  <a:cubicBezTo>
                    <a:pt x="178" y="224"/>
                    <a:pt x="169" y="221"/>
                    <a:pt x="159" y="221"/>
                  </a:cubicBezTo>
                  <a:cubicBezTo>
                    <a:pt x="144" y="221"/>
                    <a:pt x="129" y="228"/>
                    <a:pt x="119" y="241"/>
                  </a:cubicBezTo>
                  <a:cubicBezTo>
                    <a:pt x="42" y="345"/>
                    <a:pt x="2" y="466"/>
                    <a:pt x="2" y="594"/>
                  </a:cubicBezTo>
                  <a:cubicBezTo>
                    <a:pt x="0" y="918"/>
                    <a:pt x="265" y="1184"/>
                    <a:pt x="592" y="1184"/>
                  </a:cubicBezTo>
                  <a:cubicBezTo>
                    <a:pt x="749" y="1184"/>
                    <a:pt x="888" y="1121"/>
                    <a:pt x="985" y="1006"/>
                  </a:cubicBezTo>
                  <a:cubicBezTo>
                    <a:pt x="1035" y="944"/>
                    <a:pt x="1028" y="854"/>
                    <a:pt x="966" y="803"/>
                  </a:cubicBezTo>
                  <a:cubicBezTo>
                    <a:pt x="939" y="780"/>
                    <a:pt x="906" y="769"/>
                    <a:pt x="874" y="769"/>
                  </a:cubicBezTo>
                  <a:cubicBezTo>
                    <a:pt x="832" y="769"/>
                    <a:pt x="792" y="787"/>
                    <a:pt x="763" y="821"/>
                  </a:cubicBezTo>
                  <a:cubicBezTo>
                    <a:pt x="721" y="871"/>
                    <a:pt x="663" y="896"/>
                    <a:pt x="592" y="896"/>
                  </a:cubicBezTo>
                  <a:cubicBezTo>
                    <a:pt x="425" y="896"/>
                    <a:pt x="288" y="760"/>
                    <a:pt x="288" y="592"/>
                  </a:cubicBezTo>
                  <a:cubicBezTo>
                    <a:pt x="288" y="424"/>
                    <a:pt x="425" y="288"/>
                    <a:pt x="592" y="288"/>
                  </a:cubicBezTo>
                  <a:cubicBezTo>
                    <a:pt x="653" y="288"/>
                    <a:pt x="711" y="306"/>
                    <a:pt x="762" y="341"/>
                  </a:cubicBezTo>
                  <a:cubicBezTo>
                    <a:pt x="785" y="357"/>
                    <a:pt x="813" y="366"/>
                    <a:pt x="842" y="366"/>
                  </a:cubicBezTo>
                  <a:cubicBezTo>
                    <a:pt x="851" y="366"/>
                    <a:pt x="861" y="365"/>
                    <a:pt x="871" y="363"/>
                  </a:cubicBezTo>
                  <a:cubicBezTo>
                    <a:pt x="909" y="355"/>
                    <a:pt x="941" y="334"/>
                    <a:pt x="962" y="302"/>
                  </a:cubicBezTo>
                  <a:cubicBezTo>
                    <a:pt x="1007" y="236"/>
                    <a:pt x="990" y="146"/>
                    <a:pt x="923" y="101"/>
                  </a:cubicBezTo>
                  <a:cubicBezTo>
                    <a:pt x="825" y="35"/>
                    <a:pt x="711" y="0"/>
                    <a:pt x="59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" name="Google Shape;614;p26"/>
            <p:cNvSpPr/>
            <p:nvPr/>
          </p:nvSpPr>
          <p:spPr>
            <a:xfrm>
              <a:off x="2371118" y="2290309"/>
              <a:ext cx="48814" cy="46555"/>
            </a:xfrm>
            <a:custGeom>
              <a:avLst/>
              <a:gdLst/>
              <a:ahLst/>
              <a:cxnLst/>
              <a:rect l="l" t="t" r="r" b="b"/>
              <a:pathLst>
                <a:path w="389" h="371" extrusionOk="0">
                  <a:moveTo>
                    <a:pt x="191" y="96"/>
                  </a:moveTo>
                  <a:cubicBezTo>
                    <a:pt x="246" y="96"/>
                    <a:pt x="293" y="138"/>
                    <a:pt x="293" y="185"/>
                  </a:cubicBezTo>
                  <a:cubicBezTo>
                    <a:pt x="293" y="233"/>
                    <a:pt x="246" y="275"/>
                    <a:pt x="191" y="275"/>
                  </a:cubicBezTo>
                  <a:lnTo>
                    <a:pt x="97" y="275"/>
                  </a:lnTo>
                  <a:lnTo>
                    <a:pt x="97" y="96"/>
                  </a:lnTo>
                  <a:close/>
                  <a:moveTo>
                    <a:pt x="48" y="1"/>
                  </a:moveTo>
                  <a:cubicBezTo>
                    <a:pt x="22" y="1"/>
                    <a:pt x="0" y="22"/>
                    <a:pt x="0" y="49"/>
                  </a:cubicBezTo>
                  <a:lnTo>
                    <a:pt x="0" y="324"/>
                  </a:lnTo>
                  <a:cubicBezTo>
                    <a:pt x="0" y="349"/>
                    <a:pt x="22" y="371"/>
                    <a:pt x="48" y="371"/>
                  </a:cubicBezTo>
                  <a:lnTo>
                    <a:pt x="190" y="371"/>
                  </a:lnTo>
                  <a:cubicBezTo>
                    <a:pt x="297" y="371"/>
                    <a:pt x="389" y="286"/>
                    <a:pt x="389" y="185"/>
                  </a:cubicBezTo>
                  <a:cubicBezTo>
                    <a:pt x="389" y="85"/>
                    <a:pt x="299" y="1"/>
                    <a:pt x="19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" name="Google Shape;615;p26"/>
            <p:cNvSpPr/>
            <p:nvPr/>
          </p:nvSpPr>
          <p:spPr>
            <a:xfrm>
              <a:off x="2347025" y="2266217"/>
              <a:ext cx="99259" cy="148700"/>
            </a:xfrm>
            <a:custGeom>
              <a:avLst/>
              <a:gdLst/>
              <a:ahLst/>
              <a:cxnLst/>
              <a:rect l="l" t="t" r="r" b="b"/>
              <a:pathLst>
                <a:path w="791" h="1185" extrusionOk="0">
                  <a:moveTo>
                    <a:pt x="145" y="0"/>
                  </a:moveTo>
                  <a:cubicBezTo>
                    <a:pt x="64" y="0"/>
                    <a:pt x="0" y="64"/>
                    <a:pt x="0" y="144"/>
                  </a:cubicBezTo>
                  <a:lnTo>
                    <a:pt x="0" y="266"/>
                  </a:lnTo>
                  <a:cubicBezTo>
                    <a:pt x="0" y="292"/>
                    <a:pt x="21" y="314"/>
                    <a:pt x="49" y="314"/>
                  </a:cubicBezTo>
                  <a:cubicBezTo>
                    <a:pt x="75" y="314"/>
                    <a:pt x="98" y="293"/>
                    <a:pt x="98" y="266"/>
                  </a:cubicBezTo>
                  <a:lnTo>
                    <a:pt x="98" y="144"/>
                  </a:lnTo>
                  <a:cubicBezTo>
                    <a:pt x="98" y="117"/>
                    <a:pt x="119" y="95"/>
                    <a:pt x="146" y="95"/>
                  </a:cubicBezTo>
                  <a:lnTo>
                    <a:pt x="384" y="95"/>
                  </a:lnTo>
                  <a:cubicBezTo>
                    <a:pt x="546" y="95"/>
                    <a:pt x="679" y="221"/>
                    <a:pt x="679" y="377"/>
                  </a:cubicBezTo>
                  <a:cubicBezTo>
                    <a:pt x="679" y="453"/>
                    <a:pt x="648" y="524"/>
                    <a:pt x="591" y="577"/>
                  </a:cubicBezTo>
                  <a:cubicBezTo>
                    <a:pt x="551" y="615"/>
                    <a:pt x="502" y="640"/>
                    <a:pt x="450" y="652"/>
                  </a:cubicBezTo>
                  <a:cubicBezTo>
                    <a:pt x="433" y="656"/>
                    <a:pt x="419" y="667"/>
                    <a:pt x="414" y="683"/>
                  </a:cubicBezTo>
                  <a:cubicBezTo>
                    <a:pt x="409" y="699"/>
                    <a:pt x="413" y="718"/>
                    <a:pt x="424" y="730"/>
                  </a:cubicBezTo>
                  <a:lnTo>
                    <a:pt x="667" y="1008"/>
                  </a:lnTo>
                  <a:cubicBezTo>
                    <a:pt x="685" y="1028"/>
                    <a:pt x="682" y="1058"/>
                    <a:pt x="664" y="1076"/>
                  </a:cubicBezTo>
                  <a:cubicBezTo>
                    <a:pt x="651" y="1086"/>
                    <a:pt x="639" y="1089"/>
                    <a:pt x="632" y="1089"/>
                  </a:cubicBezTo>
                  <a:cubicBezTo>
                    <a:pt x="617" y="1089"/>
                    <a:pt x="606" y="1083"/>
                    <a:pt x="595" y="1073"/>
                  </a:cubicBezTo>
                  <a:lnTo>
                    <a:pt x="279" y="712"/>
                  </a:lnTo>
                  <a:cubicBezTo>
                    <a:pt x="270" y="702"/>
                    <a:pt x="257" y="696"/>
                    <a:pt x="243" y="696"/>
                  </a:cubicBezTo>
                  <a:cubicBezTo>
                    <a:pt x="237" y="696"/>
                    <a:pt x="231" y="697"/>
                    <a:pt x="226" y="699"/>
                  </a:cubicBezTo>
                  <a:cubicBezTo>
                    <a:pt x="208" y="706"/>
                    <a:pt x="194" y="724"/>
                    <a:pt x="194" y="744"/>
                  </a:cubicBezTo>
                  <a:lnTo>
                    <a:pt x="194" y="1041"/>
                  </a:lnTo>
                  <a:cubicBezTo>
                    <a:pt x="194" y="1068"/>
                    <a:pt x="173" y="1090"/>
                    <a:pt x="146" y="1090"/>
                  </a:cubicBezTo>
                  <a:cubicBezTo>
                    <a:pt x="120" y="1090"/>
                    <a:pt x="98" y="1069"/>
                    <a:pt x="98" y="1041"/>
                  </a:cubicBezTo>
                  <a:lnTo>
                    <a:pt x="98" y="491"/>
                  </a:lnTo>
                  <a:cubicBezTo>
                    <a:pt x="98" y="465"/>
                    <a:pt x="77" y="442"/>
                    <a:pt x="49" y="442"/>
                  </a:cubicBezTo>
                  <a:cubicBezTo>
                    <a:pt x="22" y="442"/>
                    <a:pt x="0" y="463"/>
                    <a:pt x="0" y="491"/>
                  </a:cubicBezTo>
                  <a:lnTo>
                    <a:pt x="0" y="1041"/>
                  </a:lnTo>
                  <a:cubicBezTo>
                    <a:pt x="0" y="1120"/>
                    <a:pt x="64" y="1185"/>
                    <a:pt x="145" y="1185"/>
                  </a:cubicBezTo>
                  <a:cubicBezTo>
                    <a:pt x="225" y="1185"/>
                    <a:pt x="289" y="1121"/>
                    <a:pt x="289" y="1041"/>
                  </a:cubicBezTo>
                  <a:lnTo>
                    <a:pt x="289" y="872"/>
                  </a:lnTo>
                  <a:lnTo>
                    <a:pt x="520" y="1137"/>
                  </a:lnTo>
                  <a:cubicBezTo>
                    <a:pt x="548" y="1168"/>
                    <a:pt x="587" y="1185"/>
                    <a:pt x="629" y="1185"/>
                  </a:cubicBezTo>
                  <a:cubicBezTo>
                    <a:pt x="665" y="1185"/>
                    <a:pt x="698" y="1172"/>
                    <a:pt x="724" y="1149"/>
                  </a:cubicBezTo>
                  <a:cubicBezTo>
                    <a:pt x="785" y="1097"/>
                    <a:pt x="790" y="1006"/>
                    <a:pt x="738" y="945"/>
                  </a:cubicBezTo>
                  <a:lnTo>
                    <a:pt x="541" y="722"/>
                  </a:lnTo>
                  <a:cubicBezTo>
                    <a:pt x="583" y="703"/>
                    <a:pt x="622" y="678"/>
                    <a:pt x="655" y="646"/>
                  </a:cubicBezTo>
                  <a:cubicBezTo>
                    <a:pt x="732" y="575"/>
                    <a:pt x="774" y="479"/>
                    <a:pt x="774" y="377"/>
                  </a:cubicBezTo>
                  <a:cubicBezTo>
                    <a:pt x="774" y="169"/>
                    <a:pt x="598" y="0"/>
                    <a:pt x="3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6" name="Google Shape;616;p26"/>
            <p:cNvSpPr/>
            <p:nvPr/>
          </p:nvSpPr>
          <p:spPr>
            <a:xfrm>
              <a:off x="2237979" y="2266091"/>
              <a:ext cx="100137" cy="148574"/>
            </a:xfrm>
            <a:custGeom>
              <a:avLst/>
              <a:gdLst/>
              <a:ahLst/>
              <a:cxnLst/>
              <a:rect l="l" t="t" r="r" b="b"/>
              <a:pathLst>
                <a:path w="798" h="1184" extrusionOk="0">
                  <a:moveTo>
                    <a:pt x="147" y="0"/>
                  </a:moveTo>
                  <a:cubicBezTo>
                    <a:pt x="67" y="0"/>
                    <a:pt x="3" y="64"/>
                    <a:pt x="3" y="144"/>
                  </a:cubicBezTo>
                  <a:lnTo>
                    <a:pt x="3" y="672"/>
                  </a:lnTo>
                  <a:cubicBezTo>
                    <a:pt x="3" y="698"/>
                    <a:pt x="24" y="720"/>
                    <a:pt x="51" y="720"/>
                  </a:cubicBezTo>
                  <a:cubicBezTo>
                    <a:pt x="77" y="720"/>
                    <a:pt x="99" y="699"/>
                    <a:pt x="99" y="672"/>
                  </a:cubicBezTo>
                  <a:lnTo>
                    <a:pt x="99" y="144"/>
                  </a:lnTo>
                  <a:cubicBezTo>
                    <a:pt x="99" y="117"/>
                    <a:pt x="120" y="95"/>
                    <a:pt x="148" y="95"/>
                  </a:cubicBezTo>
                  <a:lnTo>
                    <a:pt x="397" y="95"/>
                  </a:lnTo>
                  <a:cubicBezTo>
                    <a:pt x="566" y="95"/>
                    <a:pt x="703" y="229"/>
                    <a:pt x="703" y="396"/>
                  </a:cubicBezTo>
                  <a:cubicBezTo>
                    <a:pt x="703" y="477"/>
                    <a:pt x="670" y="552"/>
                    <a:pt x="612" y="610"/>
                  </a:cubicBezTo>
                  <a:cubicBezTo>
                    <a:pt x="554" y="666"/>
                    <a:pt x="477" y="698"/>
                    <a:pt x="397" y="698"/>
                  </a:cubicBezTo>
                  <a:lnTo>
                    <a:pt x="244" y="698"/>
                  </a:lnTo>
                  <a:cubicBezTo>
                    <a:pt x="218" y="698"/>
                    <a:pt x="195" y="719"/>
                    <a:pt x="195" y="746"/>
                  </a:cubicBezTo>
                  <a:lnTo>
                    <a:pt x="195" y="1039"/>
                  </a:lnTo>
                  <a:cubicBezTo>
                    <a:pt x="195" y="1065"/>
                    <a:pt x="174" y="1087"/>
                    <a:pt x="147" y="1087"/>
                  </a:cubicBezTo>
                  <a:cubicBezTo>
                    <a:pt x="120" y="1087"/>
                    <a:pt x="98" y="1067"/>
                    <a:pt x="98" y="1039"/>
                  </a:cubicBezTo>
                  <a:lnTo>
                    <a:pt x="98" y="894"/>
                  </a:lnTo>
                  <a:cubicBezTo>
                    <a:pt x="98" y="867"/>
                    <a:pt x="77" y="845"/>
                    <a:pt x="49" y="845"/>
                  </a:cubicBezTo>
                  <a:cubicBezTo>
                    <a:pt x="23" y="845"/>
                    <a:pt x="1" y="866"/>
                    <a:pt x="1" y="894"/>
                  </a:cubicBezTo>
                  <a:lnTo>
                    <a:pt x="1" y="1039"/>
                  </a:lnTo>
                  <a:cubicBezTo>
                    <a:pt x="1" y="1119"/>
                    <a:pt x="65" y="1184"/>
                    <a:pt x="146" y="1184"/>
                  </a:cubicBezTo>
                  <a:cubicBezTo>
                    <a:pt x="225" y="1184"/>
                    <a:pt x="289" y="1119"/>
                    <a:pt x="289" y="1039"/>
                  </a:cubicBezTo>
                  <a:lnTo>
                    <a:pt x="289" y="793"/>
                  </a:lnTo>
                  <a:lnTo>
                    <a:pt x="394" y="793"/>
                  </a:lnTo>
                  <a:cubicBezTo>
                    <a:pt x="500" y="793"/>
                    <a:pt x="599" y="752"/>
                    <a:pt x="677" y="678"/>
                  </a:cubicBezTo>
                  <a:cubicBezTo>
                    <a:pt x="754" y="602"/>
                    <a:pt x="797" y="503"/>
                    <a:pt x="797" y="395"/>
                  </a:cubicBezTo>
                  <a:cubicBezTo>
                    <a:pt x="797" y="178"/>
                    <a:pt x="617" y="0"/>
                    <a:pt x="39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7" name="Google Shape;617;p26"/>
            <p:cNvSpPr/>
            <p:nvPr/>
          </p:nvSpPr>
          <p:spPr>
            <a:xfrm>
              <a:off x="2262198" y="2290058"/>
              <a:ext cx="51825" cy="51825"/>
            </a:xfrm>
            <a:custGeom>
              <a:avLst/>
              <a:gdLst/>
              <a:ahLst/>
              <a:cxnLst/>
              <a:rect l="l" t="t" r="r" b="b"/>
              <a:pathLst>
                <a:path w="413" h="413" extrusionOk="0">
                  <a:moveTo>
                    <a:pt x="203" y="98"/>
                  </a:moveTo>
                  <a:cubicBezTo>
                    <a:pt x="264" y="98"/>
                    <a:pt x="316" y="147"/>
                    <a:pt x="316" y="207"/>
                  </a:cubicBezTo>
                  <a:cubicBezTo>
                    <a:pt x="316" y="266"/>
                    <a:pt x="264" y="317"/>
                    <a:pt x="203" y="317"/>
                  </a:cubicBezTo>
                  <a:lnTo>
                    <a:pt x="98" y="317"/>
                  </a:lnTo>
                  <a:lnTo>
                    <a:pt x="98" y="98"/>
                  </a:lnTo>
                  <a:close/>
                  <a:moveTo>
                    <a:pt x="49" y="1"/>
                  </a:moveTo>
                  <a:cubicBezTo>
                    <a:pt x="23" y="1"/>
                    <a:pt x="1" y="22"/>
                    <a:pt x="1" y="50"/>
                  </a:cubicBezTo>
                  <a:lnTo>
                    <a:pt x="1" y="364"/>
                  </a:lnTo>
                  <a:cubicBezTo>
                    <a:pt x="1" y="392"/>
                    <a:pt x="22" y="412"/>
                    <a:pt x="49" y="412"/>
                  </a:cubicBezTo>
                  <a:lnTo>
                    <a:pt x="203" y="412"/>
                  </a:lnTo>
                  <a:cubicBezTo>
                    <a:pt x="316" y="412"/>
                    <a:pt x="412" y="318"/>
                    <a:pt x="412" y="207"/>
                  </a:cubicBezTo>
                  <a:cubicBezTo>
                    <a:pt x="412" y="95"/>
                    <a:pt x="316" y="1"/>
                    <a:pt x="20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" name="Google Shape;618;p26"/>
            <p:cNvSpPr/>
            <p:nvPr/>
          </p:nvSpPr>
          <p:spPr>
            <a:xfrm>
              <a:off x="2327700" y="2425079"/>
              <a:ext cx="116450" cy="12298"/>
            </a:xfrm>
            <a:custGeom>
              <a:avLst/>
              <a:gdLst/>
              <a:ahLst/>
              <a:cxnLst/>
              <a:rect l="l" t="t" r="r" b="b"/>
              <a:pathLst>
                <a:path w="928" h="98" extrusionOk="0">
                  <a:moveTo>
                    <a:pt x="49" y="1"/>
                  </a:moveTo>
                  <a:cubicBezTo>
                    <a:pt x="22" y="1"/>
                    <a:pt x="0" y="22"/>
                    <a:pt x="0" y="49"/>
                  </a:cubicBezTo>
                  <a:cubicBezTo>
                    <a:pt x="0" y="75"/>
                    <a:pt x="21" y="97"/>
                    <a:pt x="49" y="97"/>
                  </a:cubicBezTo>
                  <a:lnTo>
                    <a:pt x="878" y="97"/>
                  </a:lnTo>
                  <a:cubicBezTo>
                    <a:pt x="905" y="97"/>
                    <a:pt x="928" y="76"/>
                    <a:pt x="928" y="49"/>
                  </a:cubicBezTo>
                  <a:cubicBezTo>
                    <a:pt x="928" y="22"/>
                    <a:pt x="907" y="1"/>
                    <a:pt x="87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" name="Google Shape;619;p26"/>
            <p:cNvSpPr/>
            <p:nvPr/>
          </p:nvSpPr>
          <p:spPr>
            <a:xfrm>
              <a:off x="2031056" y="2324818"/>
              <a:ext cx="280710" cy="163507"/>
            </a:xfrm>
            <a:custGeom>
              <a:avLst/>
              <a:gdLst/>
              <a:ahLst/>
              <a:cxnLst/>
              <a:rect l="l" t="t" r="r" b="b"/>
              <a:pathLst>
                <a:path w="2237" h="1303" extrusionOk="0">
                  <a:moveTo>
                    <a:pt x="360" y="0"/>
                  </a:moveTo>
                  <a:cubicBezTo>
                    <a:pt x="338" y="0"/>
                    <a:pt x="318" y="16"/>
                    <a:pt x="313" y="38"/>
                  </a:cubicBezTo>
                  <a:lnTo>
                    <a:pt x="184" y="613"/>
                  </a:lnTo>
                  <a:lnTo>
                    <a:pt x="48" y="613"/>
                  </a:lnTo>
                  <a:cubicBezTo>
                    <a:pt x="22" y="613"/>
                    <a:pt x="0" y="634"/>
                    <a:pt x="0" y="661"/>
                  </a:cubicBezTo>
                  <a:cubicBezTo>
                    <a:pt x="0" y="688"/>
                    <a:pt x="21" y="711"/>
                    <a:pt x="48" y="711"/>
                  </a:cubicBezTo>
                  <a:lnTo>
                    <a:pt x="223" y="711"/>
                  </a:lnTo>
                  <a:cubicBezTo>
                    <a:pt x="245" y="711"/>
                    <a:pt x="265" y="695"/>
                    <a:pt x="270" y="672"/>
                  </a:cubicBezTo>
                  <a:lnTo>
                    <a:pt x="356" y="288"/>
                  </a:lnTo>
                  <a:lnTo>
                    <a:pt x="538" y="1263"/>
                  </a:lnTo>
                  <a:cubicBezTo>
                    <a:pt x="543" y="1285"/>
                    <a:pt x="560" y="1300"/>
                    <a:pt x="582" y="1303"/>
                  </a:cubicBezTo>
                  <a:lnTo>
                    <a:pt x="586" y="1303"/>
                  </a:lnTo>
                  <a:cubicBezTo>
                    <a:pt x="607" y="1303"/>
                    <a:pt x="624" y="1289"/>
                    <a:pt x="632" y="1268"/>
                  </a:cubicBezTo>
                  <a:lnTo>
                    <a:pt x="747" y="895"/>
                  </a:lnTo>
                  <a:lnTo>
                    <a:pt x="2187" y="895"/>
                  </a:lnTo>
                  <a:cubicBezTo>
                    <a:pt x="2214" y="895"/>
                    <a:pt x="2236" y="874"/>
                    <a:pt x="2236" y="847"/>
                  </a:cubicBezTo>
                  <a:cubicBezTo>
                    <a:pt x="2237" y="821"/>
                    <a:pt x="2215" y="800"/>
                    <a:pt x="2188" y="800"/>
                  </a:cubicBezTo>
                  <a:lnTo>
                    <a:pt x="712" y="800"/>
                  </a:lnTo>
                  <a:cubicBezTo>
                    <a:pt x="691" y="800"/>
                    <a:pt x="674" y="813"/>
                    <a:pt x="667" y="833"/>
                  </a:cubicBezTo>
                  <a:lnTo>
                    <a:pt x="598" y="1053"/>
                  </a:lnTo>
                  <a:lnTo>
                    <a:pt x="409" y="40"/>
                  </a:lnTo>
                  <a:cubicBezTo>
                    <a:pt x="405" y="17"/>
                    <a:pt x="386" y="0"/>
                    <a:pt x="36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20" name="Google Shape;620;p26"/>
          <p:cNvGrpSpPr/>
          <p:nvPr/>
        </p:nvGrpSpPr>
        <p:grpSpPr>
          <a:xfrm>
            <a:off x="6198927" y="1446093"/>
            <a:ext cx="666311" cy="701774"/>
            <a:chOff x="4874902" y="3808799"/>
            <a:chExt cx="345615" cy="350835"/>
          </a:xfrm>
        </p:grpSpPr>
        <p:sp>
          <p:nvSpPr>
            <p:cNvPr id="621" name="Google Shape;621;p26"/>
            <p:cNvSpPr/>
            <p:nvPr/>
          </p:nvSpPr>
          <p:spPr>
            <a:xfrm>
              <a:off x="4874902" y="3808799"/>
              <a:ext cx="345615" cy="350835"/>
            </a:xfrm>
            <a:custGeom>
              <a:avLst/>
              <a:gdLst/>
              <a:ahLst/>
              <a:cxnLst/>
              <a:rect l="l" t="t" r="r" b="b"/>
              <a:pathLst>
                <a:path w="10859" h="11023" extrusionOk="0">
                  <a:moveTo>
                    <a:pt x="6632" y="274"/>
                  </a:moveTo>
                  <a:cubicBezTo>
                    <a:pt x="6858" y="274"/>
                    <a:pt x="7037" y="453"/>
                    <a:pt x="7037" y="679"/>
                  </a:cubicBezTo>
                  <a:cubicBezTo>
                    <a:pt x="7037" y="905"/>
                    <a:pt x="6858" y="1084"/>
                    <a:pt x="6632" y="1084"/>
                  </a:cubicBezTo>
                  <a:lnTo>
                    <a:pt x="4906" y="1084"/>
                  </a:lnTo>
                  <a:cubicBezTo>
                    <a:pt x="4691" y="1084"/>
                    <a:pt x="4513" y="905"/>
                    <a:pt x="4513" y="679"/>
                  </a:cubicBezTo>
                  <a:cubicBezTo>
                    <a:pt x="4513" y="453"/>
                    <a:pt x="4691" y="274"/>
                    <a:pt x="4906" y="274"/>
                  </a:cubicBezTo>
                  <a:close/>
                  <a:moveTo>
                    <a:pt x="5965" y="1405"/>
                  </a:moveTo>
                  <a:lnTo>
                    <a:pt x="5965" y="1965"/>
                  </a:lnTo>
                  <a:lnTo>
                    <a:pt x="5572" y="1965"/>
                  </a:lnTo>
                  <a:lnTo>
                    <a:pt x="5572" y="1405"/>
                  </a:lnTo>
                  <a:close/>
                  <a:moveTo>
                    <a:pt x="5790" y="2285"/>
                  </a:moveTo>
                  <a:cubicBezTo>
                    <a:pt x="7012" y="2285"/>
                    <a:pt x="8209" y="2830"/>
                    <a:pt x="9037" y="3834"/>
                  </a:cubicBezTo>
                  <a:cubicBezTo>
                    <a:pt x="10513" y="5632"/>
                    <a:pt x="10228" y="8287"/>
                    <a:pt x="8430" y="9763"/>
                  </a:cubicBezTo>
                  <a:cubicBezTo>
                    <a:pt x="7647" y="10392"/>
                    <a:pt x="6705" y="10700"/>
                    <a:pt x="5771" y="10700"/>
                  </a:cubicBezTo>
                  <a:cubicBezTo>
                    <a:pt x="4545" y="10700"/>
                    <a:pt x="3331" y="10171"/>
                    <a:pt x="2500" y="9144"/>
                  </a:cubicBezTo>
                  <a:cubicBezTo>
                    <a:pt x="405" y="6573"/>
                    <a:pt x="2000" y="2715"/>
                    <a:pt x="5239" y="2322"/>
                  </a:cubicBezTo>
                  <a:cubicBezTo>
                    <a:pt x="5422" y="2297"/>
                    <a:pt x="5606" y="2285"/>
                    <a:pt x="5790" y="2285"/>
                  </a:cubicBezTo>
                  <a:close/>
                  <a:moveTo>
                    <a:pt x="4917" y="0"/>
                  </a:moveTo>
                  <a:cubicBezTo>
                    <a:pt x="4513" y="0"/>
                    <a:pt x="4203" y="322"/>
                    <a:pt x="4203" y="715"/>
                  </a:cubicBezTo>
                  <a:cubicBezTo>
                    <a:pt x="4203" y="1108"/>
                    <a:pt x="4525" y="1429"/>
                    <a:pt x="4917" y="1429"/>
                  </a:cubicBezTo>
                  <a:lnTo>
                    <a:pt x="5251" y="1429"/>
                  </a:lnTo>
                  <a:lnTo>
                    <a:pt x="5251" y="1989"/>
                  </a:lnTo>
                  <a:cubicBezTo>
                    <a:pt x="1727" y="2393"/>
                    <a:pt x="0" y="6573"/>
                    <a:pt x="2262" y="9359"/>
                  </a:cubicBezTo>
                  <a:cubicBezTo>
                    <a:pt x="3161" y="10454"/>
                    <a:pt x="4471" y="11023"/>
                    <a:pt x="5790" y="11023"/>
                  </a:cubicBezTo>
                  <a:cubicBezTo>
                    <a:pt x="6795" y="11023"/>
                    <a:pt x="7805" y="10693"/>
                    <a:pt x="8644" y="10013"/>
                  </a:cubicBezTo>
                  <a:cubicBezTo>
                    <a:pt x="10585" y="8430"/>
                    <a:pt x="10859" y="5561"/>
                    <a:pt x="9287" y="3632"/>
                  </a:cubicBezTo>
                  <a:cubicBezTo>
                    <a:pt x="8513" y="2679"/>
                    <a:pt x="7430" y="2120"/>
                    <a:pt x="6299" y="1989"/>
                  </a:cubicBezTo>
                  <a:lnTo>
                    <a:pt x="6299" y="1429"/>
                  </a:lnTo>
                  <a:lnTo>
                    <a:pt x="6644" y="1429"/>
                  </a:lnTo>
                  <a:cubicBezTo>
                    <a:pt x="7037" y="1429"/>
                    <a:pt x="7358" y="1096"/>
                    <a:pt x="7358" y="715"/>
                  </a:cubicBezTo>
                  <a:cubicBezTo>
                    <a:pt x="7358" y="310"/>
                    <a:pt x="7025" y="0"/>
                    <a:pt x="664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2" name="Google Shape;622;p26"/>
            <p:cNvSpPr/>
            <p:nvPr/>
          </p:nvSpPr>
          <p:spPr>
            <a:xfrm>
              <a:off x="4939321" y="4009630"/>
              <a:ext cx="145929" cy="123618"/>
            </a:xfrm>
            <a:custGeom>
              <a:avLst/>
              <a:gdLst/>
              <a:ahLst/>
              <a:cxnLst/>
              <a:rect l="l" t="t" r="r" b="b"/>
              <a:pathLst>
                <a:path w="4585" h="3884" extrusionOk="0">
                  <a:moveTo>
                    <a:pt x="203" y="1"/>
                  </a:moveTo>
                  <a:cubicBezTo>
                    <a:pt x="119" y="1"/>
                    <a:pt x="48" y="72"/>
                    <a:pt x="48" y="155"/>
                  </a:cubicBezTo>
                  <a:cubicBezTo>
                    <a:pt x="48" y="203"/>
                    <a:pt x="0" y="965"/>
                    <a:pt x="429" y="1810"/>
                  </a:cubicBezTo>
                  <a:cubicBezTo>
                    <a:pt x="691" y="2334"/>
                    <a:pt x="1072" y="2799"/>
                    <a:pt x="1548" y="3156"/>
                  </a:cubicBezTo>
                  <a:cubicBezTo>
                    <a:pt x="2212" y="3644"/>
                    <a:pt x="2997" y="3883"/>
                    <a:pt x="3771" y="3883"/>
                  </a:cubicBezTo>
                  <a:cubicBezTo>
                    <a:pt x="3996" y="3883"/>
                    <a:pt x="4221" y="3863"/>
                    <a:pt x="4441" y="3823"/>
                  </a:cubicBezTo>
                  <a:cubicBezTo>
                    <a:pt x="4525" y="3811"/>
                    <a:pt x="4584" y="3715"/>
                    <a:pt x="4572" y="3632"/>
                  </a:cubicBezTo>
                  <a:cubicBezTo>
                    <a:pt x="4540" y="3545"/>
                    <a:pt x="4477" y="3488"/>
                    <a:pt x="4394" y="3488"/>
                  </a:cubicBezTo>
                  <a:cubicBezTo>
                    <a:pt x="4386" y="3488"/>
                    <a:pt x="4378" y="3488"/>
                    <a:pt x="4370" y="3489"/>
                  </a:cubicBezTo>
                  <a:cubicBezTo>
                    <a:pt x="4161" y="3528"/>
                    <a:pt x="3950" y="3547"/>
                    <a:pt x="3739" y="3547"/>
                  </a:cubicBezTo>
                  <a:cubicBezTo>
                    <a:pt x="3035" y="3547"/>
                    <a:pt x="2334" y="3331"/>
                    <a:pt x="1739" y="2882"/>
                  </a:cubicBezTo>
                  <a:cubicBezTo>
                    <a:pt x="286" y="1810"/>
                    <a:pt x="369" y="155"/>
                    <a:pt x="369" y="155"/>
                  </a:cubicBezTo>
                  <a:cubicBezTo>
                    <a:pt x="369" y="72"/>
                    <a:pt x="298" y="1"/>
                    <a:pt x="20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" name="Google Shape;623;p26"/>
            <p:cNvSpPr/>
            <p:nvPr/>
          </p:nvSpPr>
          <p:spPr>
            <a:xfrm>
              <a:off x="4942344" y="3897629"/>
              <a:ext cx="205033" cy="101816"/>
            </a:xfrm>
            <a:custGeom>
              <a:avLst/>
              <a:gdLst/>
              <a:ahLst/>
              <a:cxnLst/>
              <a:rect l="l" t="t" r="r" b="b"/>
              <a:pathLst>
                <a:path w="6442" h="3199" extrusionOk="0">
                  <a:moveTo>
                    <a:pt x="3666" y="0"/>
                  </a:moveTo>
                  <a:cubicBezTo>
                    <a:pt x="1972" y="0"/>
                    <a:pt x="363" y="1175"/>
                    <a:pt x="24" y="3008"/>
                  </a:cubicBezTo>
                  <a:cubicBezTo>
                    <a:pt x="0" y="3115"/>
                    <a:pt x="72" y="3198"/>
                    <a:pt x="179" y="3198"/>
                  </a:cubicBezTo>
                  <a:cubicBezTo>
                    <a:pt x="251" y="3198"/>
                    <a:pt x="322" y="3139"/>
                    <a:pt x="334" y="3067"/>
                  </a:cubicBezTo>
                  <a:cubicBezTo>
                    <a:pt x="656" y="1384"/>
                    <a:pt x="2127" y="318"/>
                    <a:pt x="3670" y="318"/>
                  </a:cubicBezTo>
                  <a:cubicBezTo>
                    <a:pt x="4353" y="318"/>
                    <a:pt x="5050" y="527"/>
                    <a:pt x="5668" y="984"/>
                  </a:cubicBezTo>
                  <a:cubicBezTo>
                    <a:pt x="5846" y="1115"/>
                    <a:pt x="5989" y="1257"/>
                    <a:pt x="6144" y="1412"/>
                  </a:cubicBezTo>
                  <a:cubicBezTo>
                    <a:pt x="6180" y="1448"/>
                    <a:pt x="6228" y="1471"/>
                    <a:pt x="6274" y="1471"/>
                  </a:cubicBezTo>
                  <a:cubicBezTo>
                    <a:pt x="6305" y="1471"/>
                    <a:pt x="6334" y="1460"/>
                    <a:pt x="6358" y="1436"/>
                  </a:cubicBezTo>
                  <a:cubicBezTo>
                    <a:pt x="6430" y="1377"/>
                    <a:pt x="6442" y="1269"/>
                    <a:pt x="6382" y="1210"/>
                  </a:cubicBezTo>
                  <a:cubicBezTo>
                    <a:pt x="6216" y="1031"/>
                    <a:pt x="6049" y="876"/>
                    <a:pt x="5858" y="734"/>
                  </a:cubicBezTo>
                  <a:cubicBezTo>
                    <a:pt x="5179" y="230"/>
                    <a:pt x="4414" y="0"/>
                    <a:pt x="366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" name="Google Shape;624;p26"/>
            <p:cNvSpPr/>
            <p:nvPr/>
          </p:nvSpPr>
          <p:spPr>
            <a:xfrm>
              <a:off x="5092729" y="3950240"/>
              <a:ext cx="84597" cy="175465"/>
            </a:xfrm>
            <a:custGeom>
              <a:avLst/>
              <a:gdLst/>
              <a:ahLst/>
              <a:cxnLst/>
              <a:rect l="l" t="t" r="r" b="b"/>
              <a:pathLst>
                <a:path w="2658" h="5513" extrusionOk="0">
                  <a:moveTo>
                    <a:pt x="1939" y="0"/>
                  </a:moveTo>
                  <a:cubicBezTo>
                    <a:pt x="1907" y="0"/>
                    <a:pt x="1875" y="11"/>
                    <a:pt x="1848" y="33"/>
                  </a:cubicBezTo>
                  <a:cubicBezTo>
                    <a:pt x="1776" y="81"/>
                    <a:pt x="1741" y="176"/>
                    <a:pt x="1800" y="259"/>
                  </a:cubicBezTo>
                  <a:cubicBezTo>
                    <a:pt x="2145" y="795"/>
                    <a:pt x="2324" y="1414"/>
                    <a:pt x="2324" y="2057"/>
                  </a:cubicBezTo>
                  <a:cubicBezTo>
                    <a:pt x="2324" y="3486"/>
                    <a:pt x="1431" y="4724"/>
                    <a:pt x="169" y="5200"/>
                  </a:cubicBezTo>
                  <a:cubicBezTo>
                    <a:pt x="1" y="5263"/>
                    <a:pt x="55" y="5512"/>
                    <a:pt x="218" y="5512"/>
                  </a:cubicBezTo>
                  <a:cubicBezTo>
                    <a:pt x="239" y="5512"/>
                    <a:pt x="263" y="5508"/>
                    <a:pt x="288" y="5498"/>
                  </a:cubicBezTo>
                  <a:cubicBezTo>
                    <a:pt x="1669" y="4962"/>
                    <a:pt x="2657" y="3605"/>
                    <a:pt x="2657" y="2045"/>
                  </a:cubicBezTo>
                  <a:cubicBezTo>
                    <a:pt x="2622" y="1343"/>
                    <a:pt x="2431" y="676"/>
                    <a:pt x="2074" y="81"/>
                  </a:cubicBezTo>
                  <a:cubicBezTo>
                    <a:pt x="2044" y="29"/>
                    <a:pt x="1992" y="0"/>
                    <a:pt x="193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" name="Google Shape;625;p26"/>
            <p:cNvSpPr/>
            <p:nvPr/>
          </p:nvSpPr>
          <p:spPr>
            <a:xfrm>
              <a:off x="5004886" y="3993717"/>
              <a:ext cx="81478" cy="55348"/>
            </a:xfrm>
            <a:custGeom>
              <a:avLst/>
              <a:gdLst/>
              <a:ahLst/>
              <a:cxnLst/>
              <a:rect l="l" t="t" r="r" b="b"/>
              <a:pathLst>
                <a:path w="2560" h="1739" extrusionOk="0">
                  <a:moveTo>
                    <a:pt x="1691" y="334"/>
                  </a:moveTo>
                  <a:cubicBezTo>
                    <a:pt x="1976" y="334"/>
                    <a:pt x="2143" y="655"/>
                    <a:pt x="1976" y="882"/>
                  </a:cubicBezTo>
                  <a:cubicBezTo>
                    <a:pt x="1913" y="974"/>
                    <a:pt x="1806" y="1024"/>
                    <a:pt x="1698" y="1024"/>
                  </a:cubicBezTo>
                  <a:cubicBezTo>
                    <a:pt x="1625" y="1024"/>
                    <a:pt x="1551" y="1001"/>
                    <a:pt x="1488" y="953"/>
                  </a:cubicBezTo>
                  <a:cubicBezTo>
                    <a:pt x="1214" y="763"/>
                    <a:pt x="1369" y="334"/>
                    <a:pt x="1691" y="334"/>
                  </a:cubicBezTo>
                  <a:close/>
                  <a:moveTo>
                    <a:pt x="1691" y="1"/>
                  </a:moveTo>
                  <a:cubicBezTo>
                    <a:pt x="1584" y="1"/>
                    <a:pt x="1334" y="36"/>
                    <a:pt x="1155" y="274"/>
                  </a:cubicBezTo>
                  <a:cubicBezTo>
                    <a:pt x="1024" y="453"/>
                    <a:pt x="988" y="655"/>
                    <a:pt x="1048" y="846"/>
                  </a:cubicBezTo>
                  <a:lnTo>
                    <a:pt x="131" y="1441"/>
                  </a:lnTo>
                  <a:cubicBezTo>
                    <a:pt x="0" y="1536"/>
                    <a:pt x="60" y="1739"/>
                    <a:pt x="214" y="1739"/>
                  </a:cubicBezTo>
                  <a:cubicBezTo>
                    <a:pt x="310" y="1739"/>
                    <a:pt x="262" y="1727"/>
                    <a:pt x="1214" y="1132"/>
                  </a:cubicBezTo>
                  <a:cubicBezTo>
                    <a:pt x="1346" y="1279"/>
                    <a:pt x="1520" y="1349"/>
                    <a:pt x="1692" y="1349"/>
                  </a:cubicBezTo>
                  <a:cubicBezTo>
                    <a:pt x="1896" y="1349"/>
                    <a:pt x="2098" y="1252"/>
                    <a:pt x="2226" y="1072"/>
                  </a:cubicBezTo>
                  <a:cubicBezTo>
                    <a:pt x="2560" y="632"/>
                    <a:pt x="2238" y="1"/>
                    <a:pt x="169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" name="Google Shape;626;p26"/>
            <p:cNvSpPr/>
            <p:nvPr/>
          </p:nvSpPr>
          <p:spPr>
            <a:xfrm>
              <a:off x="5053391" y="3915262"/>
              <a:ext cx="10630" cy="29982"/>
            </a:xfrm>
            <a:custGeom>
              <a:avLst/>
              <a:gdLst/>
              <a:ahLst/>
              <a:cxnLst/>
              <a:rect l="l" t="t" r="r" b="b"/>
              <a:pathLst>
                <a:path w="334" h="942" extrusionOk="0">
                  <a:moveTo>
                    <a:pt x="167" y="1"/>
                  </a:moveTo>
                  <a:cubicBezTo>
                    <a:pt x="83" y="1"/>
                    <a:pt x="0" y="72"/>
                    <a:pt x="0" y="168"/>
                  </a:cubicBezTo>
                  <a:lnTo>
                    <a:pt x="0" y="775"/>
                  </a:lnTo>
                  <a:cubicBezTo>
                    <a:pt x="0" y="858"/>
                    <a:pt x="83" y="942"/>
                    <a:pt x="167" y="942"/>
                  </a:cubicBezTo>
                  <a:cubicBezTo>
                    <a:pt x="262" y="942"/>
                    <a:pt x="333" y="858"/>
                    <a:pt x="333" y="775"/>
                  </a:cubicBezTo>
                  <a:lnTo>
                    <a:pt x="333" y="168"/>
                  </a:lnTo>
                  <a:cubicBezTo>
                    <a:pt x="333" y="72"/>
                    <a:pt x="262" y="1"/>
                    <a:pt x="16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7" name="Google Shape;627;p26"/>
            <p:cNvSpPr/>
            <p:nvPr/>
          </p:nvSpPr>
          <p:spPr>
            <a:xfrm>
              <a:off x="5005236" y="3928216"/>
              <a:ext cx="21261" cy="26894"/>
            </a:xfrm>
            <a:custGeom>
              <a:avLst/>
              <a:gdLst/>
              <a:ahLst/>
              <a:cxnLst/>
              <a:rect l="l" t="t" r="r" b="b"/>
              <a:pathLst>
                <a:path w="668" h="845" extrusionOk="0">
                  <a:moveTo>
                    <a:pt x="183" y="1"/>
                  </a:moveTo>
                  <a:cubicBezTo>
                    <a:pt x="156" y="1"/>
                    <a:pt x="130" y="8"/>
                    <a:pt x="108" y="23"/>
                  </a:cubicBezTo>
                  <a:cubicBezTo>
                    <a:pt x="25" y="70"/>
                    <a:pt x="1" y="177"/>
                    <a:pt x="49" y="249"/>
                  </a:cubicBezTo>
                  <a:lnTo>
                    <a:pt x="346" y="773"/>
                  </a:lnTo>
                  <a:cubicBezTo>
                    <a:pt x="382" y="808"/>
                    <a:pt x="430" y="844"/>
                    <a:pt x="489" y="844"/>
                  </a:cubicBezTo>
                  <a:cubicBezTo>
                    <a:pt x="525" y="844"/>
                    <a:pt x="549" y="844"/>
                    <a:pt x="561" y="832"/>
                  </a:cubicBezTo>
                  <a:cubicBezTo>
                    <a:pt x="644" y="785"/>
                    <a:pt x="668" y="677"/>
                    <a:pt x="620" y="606"/>
                  </a:cubicBezTo>
                  <a:lnTo>
                    <a:pt x="322" y="82"/>
                  </a:lnTo>
                  <a:cubicBezTo>
                    <a:pt x="298" y="33"/>
                    <a:pt x="240" y="1"/>
                    <a:pt x="18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" name="Google Shape;628;p26"/>
            <p:cNvSpPr/>
            <p:nvPr/>
          </p:nvSpPr>
          <p:spPr>
            <a:xfrm>
              <a:off x="4970766" y="3962876"/>
              <a:ext cx="28454" cy="19510"/>
            </a:xfrm>
            <a:custGeom>
              <a:avLst/>
              <a:gdLst/>
              <a:ahLst/>
              <a:cxnLst/>
              <a:rect l="l" t="t" r="r" b="b"/>
              <a:pathLst>
                <a:path w="894" h="613" extrusionOk="0">
                  <a:moveTo>
                    <a:pt x="189" y="1"/>
                  </a:moveTo>
                  <a:cubicBezTo>
                    <a:pt x="130" y="1"/>
                    <a:pt x="69" y="27"/>
                    <a:pt x="36" y="77"/>
                  </a:cubicBezTo>
                  <a:cubicBezTo>
                    <a:pt x="0" y="160"/>
                    <a:pt x="24" y="255"/>
                    <a:pt x="96" y="303"/>
                  </a:cubicBezTo>
                  <a:lnTo>
                    <a:pt x="620" y="600"/>
                  </a:lnTo>
                  <a:cubicBezTo>
                    <a:pt x="655" y="612"/>
                    <a:pt x="679" y="612"/>
                    <a:pt x="691" y="612"/>
                  </a:cubicBezTo>
                  <a:cubicBezTo>
                    <a:pt x="751" y="612"/>
                    <a:pt x="798" y="589"/>
                    <a:pt x="834" y="541"/>
                  </a:cubicBezTo>
                  <a:cubicBezTo>
                    <a:pt x="893" y="470"/>
                    <a:pt x="858" y="362"/>
                    <a:pt x="786" y="315"/>
                  </a:cubicBezTo>
                  <a:lnTo>
                    <a:pt x="262" y="17"/>
                  </a:lnTo>
                  <a:cubicBezTo>
                    <a:pt x="240" y="6"/>
                    <a:pt x="215" y="1"/>
                    <a:pt x="18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" name="Google Shape;629;p26"/>
            <p:cNvSpPr/>
            <p:nvPr/>
          </p:nvSpPr>
          <p:spPr>
            <a:xfrm>
              <a:off x="4958258" y="4010012"/>
              <a:ext cx="29982" cy="10248"/>
            </a:xfrm>
            <a:custGeom>
              <a:avLst/>
              <a:gdLst/>
              <a:ahLst/>
              <a:cxnLst/>
              <a:rect l="l" t="t" r="r" b="b"/>
              <a:pathLst>
                <a:path w="942" h="322" extrusionOk="0">
                  <a:moveTo>
                    <a:pt x="167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51"/>
                    <a:pt x="72" y="322"/>
                    <a:pt x="167" y="322"/>
                  </a:cubicBezTo>
                  <a:lnTo>
                    <a:pt x="774" y="322"/>
                  </a:lnTo>
                  <a:cubicBezTo>
                    <a:pt x="870" y="322"/>
                    <a:pt x="941" y="251"/>
                    <a:pt x="941" y="167"/>
                  </a:cubicBezTo>
                  <a:cubicBezTo>
                    <a:pt x="941" y="72"/>
                    <a:pt x="870" y="1"/>
                    <a:pt x="77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" name="Google Shape;630;p26"/>
            <p:cNvSpPr/>
            <p:nvPr/>
          </p:nvSpPr>
          <p:spPr>
            <a:xfrm>
              <a:off x="4969239" y="4047601"/>
              <a:ext cx="30363" cy="20051"/>
            </a:xfrm>
            <a:custGeom>
              <a:avLst/>
              <a:gdLst/>
              <a:ahLst/>
              <a:cxnLst/>
              <a:rect l="l" t="t" r="r" b="b"/>
              <a:pathLst>
                <a:path w="954" h="630" extrusionOk="0">
                  <a:moveTo>
                    <a:pt x="754" y="0"/>
                  </a:moveTo>
                  <a:cubicBezTo>
                    <a:pt x="728" y="0"/>
                    <a:pt x="702" y="7"/>
                    <a:pt x="679" y="22"/>
                  </a:cubicBezTo>
                  <a:lnTo>
                    <a:pt x="156" y="320"/>
                  </a:lnTo>
                  <a:cubicBezTo>
                    <a:pt x="1" y="415"/>
                    <a:pt x="60" y="629"/>
                    <a:pt x="239" y="629"/>
                  </a:cubicBezTo>
                  <a:cubicBezTo>
                    <a:pt x="310" y="629"/>
                    <a:pt x="310" y="605"/>
                    <a:pt x="846" y="308"/>
                  </a:cubicBezTo>
                  <a:cubicBezTo>
                    <a:pt x="918" y="260"/>
                    <a:pt x="953" y="153"/>
                    <a:pt x="906" y="82"/>
                  </a:cubicBezTo>
                  <a:cubicBezTo>
                    <a:pt x="873" y="33"/>
                    <a:pt x="812" y="0"/>
                    <a:pt x="75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" name="Google Shape;631;p26"/>
            <p:cNvSpPr/>
            <p:nvPr/>
          </p:nvSpPr>
          <p:spPr>
            <a:xfrm>
              <a:off x="5005236" y="4075641"/>
              <a:ext cx="21261" cy="26862"/>
            </a:xfrm>
            <a:custGeom>
              <a:avLst/>
              <a:gdLst/>
              <a:ahLst/>
              <a:cxnLst/>
              <a:rect l="l" t="t" r="r" b="b"/>
              <a:pathLst>
                <a:path w="668" h="844" extrusionOk="0">
                  <a:moveTo>
                    <a:pt x="491" y="0"/>
                  </a:moveTo>
                  <a:cubicBezTo>
                    <a:pt x="440" y="0"/>
                    <a:pt x="391" y="33"/>
                    <a:pt x="358" y="82"/>
                  </a:cubicBezTo>
                  <a:lnTo>
                    <a:pt x="60" y="606"/>
                  </a:lnTo>
                  <a:cubicBezTo>
                    <a:pt x="1" y="701"/>
                    <a:pt x="72" y="844"/>
                    <a:pt x="191" y="844"/>
                  </a:cubicBezTo>
                  <a:cubicBezTo>
                    <a:pt x="251" y="844"/>
                    <a:pt x="299" y="808"/>
                    <a:pt x="322" y="760"/>
                  </a:cubicBezTo>
                  <a:lnTo>
                    <a:pt x="620" y="248"/>
                  </a:lnTo>
                  <a:cubicBezTo>
                    <a:pt x="668" y="165"/>
                    <a:pt x="644" y="70"/>
                    <a:pt x="561" y="22"/>
                  </a:cubicBezTo>
                  <a:cubicBezTo>
                    <a:pt x="538" y="7"/>
                    <a:pt x="514" y="0"/>
                    <a:pt x="49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" name="Google Shape;632;p26"/>
            <p:cNvSpPr/>
            <p:nvPr/>
          </p:nvSpPr>
          <p:spPr>
            <a:xfrm>
              <a:off x="5053391" y="4085794"/>
              <a:ext cx="10630" cy="29982"/>
            </a:xfrm>
            <a:custGeom>
              <a:avLst/>
              <a:gdLst/>
              <a:ahLst/>
              <a:cxnLst/>
              <a:rect l="l" t="t" r="r" b="b"/>
              <a:pathLst>
                <a:path w="334" h="942" extrusionOk="0">
                  <a:moveTo>
                    <a:pt x="167" y="1"/>
                  </a:moveTo>
                  <a:cubicBezTo>
                    <a:pt x="83" y="1"/>
                    <a:pt x="0" y="72"/>
                    <a:pt x="0" y="167"/>
                  </a:cubicBezTo>
                  <a:lnTo>
                    <a:pt x="0" y="775"/>
                  </a:lnTo>
                  <a:cubicBezTo>
                    <a:pt x="0" y="858"/>
                    <a:pt x="83" y="941"/>
                    <a:pt x="167" y="941"/>
                  </a:cubicBezTo>
                  <a:cubicBezTo>
                    <a:pt x="250" y="941"/>
                    <a:pt x="333" y="858"/>
                    <a:pt x="333" y="775"/>
                  </a:cubicBezTo>
                  <a:lnTo>
                    <a:pt x="333" y="167"/>
                  </a:lnTo>
                  <a:cubicBezTo>
                    <a:pt x="333" y="72"/>
                    <a:pt x="250" y="1"/>
                    <a:pt x="16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" name="Google Shape;633;p26"/>
            <p:cNvSpPr/>
            <p:nvPr/>
          </p:nvSpPr>
          <p:spPr>
            <a:xfrm>
              <a:off x="5090501" y="4075641"/>
              <a:ext cx="21261" cy="26894"/>
            </a:xfrm>
            <a:custGeom>
              <a:avLst/>
              <a:gdLst/>
              <a:ahLst/>
              <a:cxnLst/>
              <a:rect l="l" t="t" r="r" b="b"/>
              <a:pathLst>
                <a:path w="668" h="845" extrusionOk="0">
                  <a:moveTo>
                    <a:pt x="182" y="0"/>
                  </a:moveTo>
                  <a:cubicBezTo>
                    <a:pt x="156" y="0"/>
                    <a:pt x="130" y="7"/>
                    <a:pt x="108" y="22"/>
                  </a:cubicBezTo>
                  <a:cubicBezTo>
                    <a:pt x="25" y="70"/>
                    <a:pt x="1" y="165"/>
                    <a:pt x="48" y="248"/>
                  </a:cubicBezTo>
                  <a:lnTo>
                    <a:pt x="346" y="760"/>
                  </a:lnTo>
                  <a:cubicBezTo>
                    <a:pt x="370" y="815"/>
                    <a:pt x="424" y="844"/>
                    <a:pt x="479" y="844"/>
                  </a:cubicBezTo>
                  <a:cubicBezTo>
                    <a:pt x="507" y="844"/>
                    <a:pt x="536" y="836"/>
                    <a:pt x="560" y="820"/>
                  </a:cubicBezTo>
                  <a:cubicBezTo>
                    <a:pt x="644" y="784"/>
                    <a:pt x="668" y="677"/>
                    <a:pt x="620" y="606"/>
                  </a:cubicBezTo>
                  <a:lnTo>
                    <a:pt x="322" y="82"/>
                  </a:lnTo>
                  <a:cubicBezTo>
                    <a:pt x="298" y="33"/>
                    <a:pt x="240" y="0"/>
                    <a:pt x="1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" name="Google Shape;634;p26"/>
            <p:cNvSpPr/>
            <p:nvPr/>
          </p:nvSpPr>
          <p:spPr>
            <a:xfrm>
              <a:off x="5117809" y="4048142"/>
              <a:ext cx="28454" cy="19510"/>
            </a:xfrm>
            <a:custGeom>
              <a:avLst/>
              <a:gdLst/>
              <a:ahLst/>
              <a:cxnLst/>
              <a:rect l="l" t="t" r="r" b="b"/>
              <a:pathLst>
                <a:path w="894" h="613" extrusionOk="0">
                  <a:moveTo>
                    <a:pt x="195" y="1"/>
                  </a:moveTo>
                  <a:cubicBezTo>
                    <a:pt x="136" y="1"/>
                    <a:pt x="81" y="27"/>
                    <a:pt x="48" y="77"/>
                  </a:cubicBezTo>
                  <a:cubicBezTo>
                    <a:pt x="0" y="160"/>
                    <a:pt x="36" y="243"/>
                    <a:pt x="107" y="291"/>
                  </a:cubicBezTo>
                  <a:cubicBezTo>
                    <a:pt x="643" y="588"/>
                    <a:pt x="631" y="612"/>
                    <a:pt x="714" y="612"/>
                  </a:cubicBezTo>
                  <a:cubicBezTo>
                    <a:pt x="774" y="612"/>
                    <a:pt x="822" y="588"/>
                    <a:pt x="845" y="541"/>
                  </a:cubicBezTo>
                  <a:cubicBezTo>
                    <a:pt x="893" y="469"/>
                    <a:pt x="869" y="362"/>
                    <a:pt x="786" y="315"/>
                  </a:cubicBezTo>
                  <a:lnTo>
                    <a:pt x="274" y="17"/>
                  </a:lnTo>
                  <a:cubicBezTo>
                    <a:pt x="248" y="6"/>
                    <a:pt x="221" y="1"/>
                    <a:pt x="19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" name="Google Shape;635;p26"/>
            <p:cNvSpPr/>
            <p:nvPr/>
          </p:nvSpPr>
          <p:spPr>
            <a:xfrm>
              <a:off x="5128790" y="4010012"/>
              <a:ext cx="29950" cy="10248"/>
            </a:xfrm>
            <a:custGeom>
              <a:avLst/>
              <a:gdLst/>
              <a:ahLst/>
              <a:cxnLst/>
              <a:rect l="l" t="t" r="r" b="b"/>
              <a:pathLst>
                <a:path w="941" h="322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774" y="322"/>
                  </a:lnTo>
                  <a:cubicBezTo>
                    <a:pt x="870" y="322"/>
                    <a:pt x="941" y="251"/>
                    <a:pt x="941" y="167"/>
                  </a:cubicBezTo>
                  <a:cubicBezTo>
                    <a:pt x="941" y="72"/>
                    <a:pt x="870" y="1"/>
                    <a:pt x="77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6" name="Google Shape;636;p26"/>
            <p:cNvSpPr/>
            <p:nvPr/>
          </p:nvSpPr>
          <p:spPr>
            <a:xfrm>
              <a:off x="5117809" y="3962717"/>
              <a:ext cx="28454" cy="19669"/>
            </a:xfrm>
            <a:custGeom>
              <a:avLst/>
              <a:gdLst/>
              <a:ahLst/>
              <a:cxnLst/>
              <a:rect l="l" t="t" r="r" b="b"/>
              <a:pathLst>
                <a:path w="894" h="618" extrusionOk="0">
                  <a:moveTo>
                    <a:pt x="706" y="0"/>
                  </a:moveTo>
                  <a:cubicBezTo>
                    <a:pt x="679" y="0"/>
                    <a:pt x="654" y="7"/>
                    <a:pt x="631" y="22"/>
                  </a:cubicBezTo>
                  <a:lnTo>
                    <a:pt x="107" y="320"/>
                  </a:lnTo>
                  <a:cubicBezTo>
                    <a:pt x="36" y="367"/>
                    <a:pt x="0" y="475"/>
                    <a:pt x="48" y="546"/>
                  </a:cubicBezTo>
                  <a:cubicBezTo>
                    <a:pt x="83" y="594"/>
                    <a:pt x="143" y="617"/>
                    <a:pt x="202" y="617"/>
                  </a:cubicBezTo>
                  <a:cubicBezTo>
                    <a:pt x="226" y="617"/>
                    <a:pt x="262" y="617"/>
                    <a:pt x="274" y="605"/>
                  </a:cubicBezTo>
                  <a:lnTo>
                    <a:pt x="798" y="308"/>
                  </a:lnTo>
                  <a:cubicBezTo>
                    <a:pt x="869" y="260"/>
                    <a:pt x="893" y="165"/>
                    <a:pt x="857" y="82"/>
                  </a:cubicBezTo>
                  <a:cubicBezTo>
                    <a:pt x="825" y="33"/>
                    <a:pt x="764" y="0"/>
                    <a:pt x="70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" name="Google Shape;637;p26"/>
            <p:cNvSpPr/>
            <p:nvPr/>
          </p:nvSpPr>
          <p:spPr>
            <a:xfrm>
              <a:off x="5090501" y="3928152"/>
              <a:ext cx="20879" cy="26958"/>
            </a:xfrm>
            <a:custGeom>
              <a:avLst/>
              <a:gdLst/>
              <a:ahLst/>
              <a:cxnLst/>
              <a:rect l="l" t="t" r="r" b="b"/>
              <a:pathLst>
                <a:path w="656" h="847" extrusionOk="0">
                  <a:moveTo>
                    <a:pt x="475" y="0"/>
                  </a:moveTo>
                  <a:cubicBezTo>
                    <a:pt x="424" y="0"/>
                    <a:pt x="370" y="29"/>
                    <a:pt x="346" y="84"/>
                  </a:cubicBezTo>
                  <a:lnTo>
                    <a:pt x="48" y="608"/>
                  </a:lnTo>
                  <a:cubicBezTo>
                    <a:pt x="1" y="679"/>
                    <a:pt x="25" y="787"/>
                    <a:pt x="108" y="834"/>
                  </a:cubicBezTo>
                  <a:cubicBezTo>
                    <a:pt x="132" y="846"/>
                    <a:pt x="168" y="846"/>
                    <a:pt x="179" y="846"/>
                  </a:cubicBezTo>
                  <a:cubicBezTo>
                    <a:pt x="239" y="846"/>
                    <a:pt x="287" y="810"/>
                    <a:pt x="310" y="775"/>
                  </a:cubicBezTo>
                  <a:lnTo>
                    <a:pt x="608" y="251"/>
                  </a:lnTo>
                  <a:cubicBezTo>
                    <a:pt x="656" y="179"/>
                    <a:pt x="620" y="72"/>
                    <a:pt x="549" y="25"/>
                  </a:cubicBezTo>
                  <a:cubicBezTo>
                    <a:pt x="528" y="8"/>
                    <a:pt x="502" y="0"/>
                    <a:pt x="47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38" name="Google Shape;638;p26"/>
          <p:cNvGrpSpPr/>
          <p:nvPr/>
        </p:nvGrpSpPr>
        <p:grpSpPr>
          <a:xfrm>
            <a:off x="6879604" y="4061041"/>
            <a:ext cx="480399" cy="701770"/>
            <a:chOff x="3662144" y="4135505"/>
            <a:chExt cx="232955" cy="340318"/>
          </a:xfrm>
        </p:grpSpPr>
        <p:sp>
          <p:nvSpPr>
            <p:cNvPr id="639" name="Google Shape;639;p26"/>
            <p:cNvSpPr/>
            <p:nvPr/>
          </p:nvSpPr>
          <p:spPr>
            <a:xfrm>
              <a:off x="3662144" y="4135505"/>
              <a:ext cx="163761" cy="340318"/>
            </a:xfrm>
            <a:custGeom>
              <a:avLst/>
              <a:gdLst/>
              <a:ahLst/>
              <a:cxnLst/>
              <a:rect l="l" t="t" r="r" b="b"/>
              <a:pathLst>
                <a:path w="5157" h="10717" extrusionOk="0">
                  <a:moveTo>
                    <a:pt x="2573" y="1"/>
                  </a:moveTo>
                  <a:cubicBezTo>
                    <a:pt x="1715" y="1"/>
                    <a:pt x="1013" y="703"/>
                    <a:pt x="1013" y="1572"/>
                  </a:cubicBezTo>
                  <a:lnTo>
                    <a:pt x="1013" y="6097"/>
                  </a:lnTo>
                  <a:cubicBezTo>
                    <a:pt x="370" y="6585"/>
                    <a:pt x="1" y="7347"/>
                    <a:pt x="1" y="8144"/>
                  </a:cubicBezTo>
                  <a:cubicBezTo>
                    <a:pt x="1" y="9561"/>
                    <a:pt x="1156" y="10716"/>
                    <a:pt x="2573" y="10716"/>
                  </a:cubicBezTo>
                  <a:cubicBezTo>
                    <a:pt x="3990" y="10716"/>
                    <a:pt x="5144" y="9561"/>
                    <a:pt x="5144" y="8144"/>
                  </a:cubicBezTo>
                  <a:cubicBezTo>
                    <a:pt x="5156" y="7323"/>
                    <a:pt x="4775" y="6573"/>
                    <a:pt x="4144" y="6073"/>
                  </a:cubicBezTo>
                  <a:lnTo>
                    <a:pt x="4144" y="3322"/>
                  </a:lnTo>
                  <a:cubicBezTo>
                    <a:pt x="4144" y="3239"/>
                    <a:pt x="4061" y="3156"/>
                    <a:pt x="3978" y="3156"/>
                  </a:cubicBezTo>
                  <a:cubicBezTo>
                    <a:pt x="3882" y="3156"/>
                    <a:pt x="3811" y="3239"/>
                    <a:pt x="3811" y="3322"/>
                  </a:cubicBezTo>
                  <a:lnTo>
                    <a:pt x="3811" y="6168"/>
                  </a:lnTo>
                  <a:cubicBezTo>
                    <a:pt x="3811" y="6216"/>
                    <a:pt x="3847" y="6275"/>
                    <a:pt x="3871" y="6299"/>
                  </a:cubicBezTo>
                  <a:cubicBezTo>
                    <a:pt x="4466" y="6716"/>
                    <a:pt x="4823" y="7418"/>
                    <a:pt x="4823" y="8133"/>
                  </a:cubicBezTo>
                  <a:cubicBezTo>
                    <a:pt x="4823" y="9359"/>
                    <a:pt x="3811" y="10383"/>
                    <a:pt x="2573" y="10383"/>
                  </a:cubicBezTo>
                  <a:cubicBezTo>
                    <a:pt x="1346" y="10383"/>
                    <a:pt x="322" y="9371"/>
                    <a:pt x="322" y="8133"/>
                  </a:cubicBezTo>
                  <a:cubicBezTo>
                    <a:pt x="322" y="7406"/>
                    <a:pt x="680" y="6716"/>
                    <a:pt x="1275" y="6299"/>
                  </a:cubicBezTo>
                  <a:cubicBezTo>
                    <a:pt x="1323" y="6275"/>
                    <a:pt x="1334" y="6228"/>
                    <a:pt x="1334" y="6168"/>
                  </a:cubicBezTo>
                  <a:lnTo>
                    <a:pt x="1334" y="1572"/>
                  </a:lnTo>
                  <a:cubicBezTo>
                    <a:pt x="1334" y="882"/>
                    <a:pt x="1894" y="334"/>
                    <a:pt x="2573" y="334"/>
                  </a:cubicBezTo>
                  <a:cubicBezTo>
                    <a:pt x="3263" y="334"/>
                    <a:pt x="3811" y="882"/>
                    <a:pt x="3811" y="1572"/>
                  </a:cubicBezTo>
                  <a:lnTo>
                    <a:pt x="3811" y="2703"/>
                  </a:lnTo>
                  <a:cubicBezTo>
                    <a:pt x="3811" y="2787"/>
                    <a:pt x="3882" y="2858"/>
                    <a:pt x="3978" y="2858"/>
                  </a:cubicBezTo>
                  <a:cubicBezTo>
                    <a:pt x="4061" y="2858"/>
                    <a:pt x="4132" y="2787"/>
                    <a:pt x="4132" y="2703"/>
                  </a:cubicBezTo>
                  <a:lnTo>
                    <a:pt x="4132" y="1572"/>
                  </a:lnTo>
                  <a:cubicBezTo>
                    <a:pt x="4132" y="703"/>
                    <a:pt x="3442" y="1"/>
                    <a:pt x="257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0" name="Google Shape;640;p26"/>
            <p:cNvSpPr/>
            <p:nvPr/>
          </p:nvSpPr>
          <p:spPr>
            <a:xfrm>
              <a:off x="3689771" y="4162719"/>
              <a:ext cx="109650" cy="285859"/>
            </a:xfrm>
            <a:custGeom>
              <a:avLst/>
              <a:gdLst/>
              <a:ahLst/>
              <a:cxnLst/>
              <a:rect l="l" t="t" r="r" b="b"/>
              <a:pathLst>
                <a:path w="3453" h="9002" extrusionOk="0">
                  <a:moveTo>
                    <a:pt x="1727" y="310"/>
                  </a:moveTo>
                  <a:cubicBezTo>
                    <a:pt x="1941" y="310"/>
                    <a:pt x="2108" y="489"/>
                    <a:pt x="2108" y="691"/>
                  </a:cubicBezTo>
                  <a:lnTo>
                    <a:pt x="2108" y="1156"/>
                  </a:lnTo>
                  <a:lnTo>
                    <a:pt x="1322" y="1156"/>
                  </a:lnTo>
                  <a:lnTo>
                    <a:pt x="1322" y="691"/>
                  </a:lnTo>
                  <a:cubicBezTo>
                    <a:pt x="1322" y="489"/>
                    <a:pt x="1500" y="310"/>
                    <a:pt x="1727" y="310"/>
                  </a:cubicBezTo>
                  <a:close/>
                  <a:moveTo>
                    <a:pt x="2108" y="1489"/>
                  </a:moveTo>
                  <a:lnTo>
                    <a:pt x="2108" y="2382"/>
                  </a:lnTo>
                  <a:lnTo>
                    <a:pt x="1322" y="2382"/>
                  </a:lnTo>
                  <a:lnTo>
                    <a:pt x="1322" y="1489"/>
                  </a:lnTo>
                  <a:close/>
                  <a:moveTo>
                    <a:pt x="2108" y="2704"/>
                  </a:moveTo>
                  <a:lnTo>
                    <a:pt x="2108" y="3596"/>
                  </a:lnTo>
                  <a:lnTo>
                    <a:pt x="1322" y="3596"/>
                  </a:lnTo>
                  <a:lnTo>
                    <a:pt x="1322" y="2704"/>
                  </a:lnTo>
                  <a:close/>
                  <a:moveTo>
                    <a:pt x="2108" y="3906"/>
                  </a:moveTo>
                  <a:lnTo>
                    <a:pt x="2108" y="4799"/>
                  </a:lnTo>
                  <a:lnTo>
                    <a:pt x="1322" y="4799"/>
                  </a:lnTo>
                  <a:lnTo>
                    <a:pt x="1322" y="3906"/>
                  </a:lnTo>
                  <a:close/>
                  <a:moveTo>
                    <a:pt x="1727" y="1"/>
                  </a:moveTo>
                  <a:cubicBezTo>
                    <a:pt x="1334" y="1"/>
                    <a:pt x="1012" y="310"/>
                    <a:pt x="1012" y="715"/>
                  </a:cubicBezTo>
                  <a:lnTo>
                    <a:pt x="1012" y="5668"/>
                  </a:lnTo>
                  <a:lnTo>
                    <a:pt x="726" y="5871"/>
                  </a:lnTo>
                  <a:cubicBezTo>
                    <a:pt x="262" y="6204"/>
                    <a:pt x="0" y="6728"/>
                    <a:pt x="0" y="7276"/>
                  </a:cubicBezTo>
                  <a:cubicBezTo>
                    <a:pt x="0" y="7609"/>
                    <a:pt x="95" y="7954"/>
                    <a:pt x="298" y="8240"/>
                  </a:cubicBezTo>
                  <a:cubicBezTo>
                    <a:pt x="321" y="8286"/>
                    <a:pt x="374" y="8312"/>
                    <a:pt x="427" y="8312"/>
                  </a:cubicBezTo>
                  <a:cubicBezTo>
                    <a:pt x="457" y="8312"/>
                    <a:pt x="487" y="8304"/>
                    <a:pt x="512" y="8288"/>
                  </a:cubicBezTo>
                  <a:cubicBezTo>
                    <a:pt x="595" y="8240"/>
                    <a:pt x="607" y="8133"/>
                    <a:pt x="560" y="8061"/>
                  </a:cubicBezTo>
                  <a:cubicBezTo>
                    <a:pt x="393" y="7823"/>
                    <a:pt x="322" y="7549"/>
                    <a:pt x="322" y="7276"/>
                  </a:cubicBezTo>
                  <a:cubicBezTo>
                    <a:pt x="322" y="6811"/>
                    <a:pt x="548" y="6394"/>
                    <a:pt x="917" y="6121"/>
                  </a:cubicBezTo>
                  <a:lnTo>
                    <a:pt x="1274" y="5871"/>
                  </a:lnTo>
                  <a:cubicBezTo>
                    <a:pt x="1322" y="5847"/>
                    <a:pt x="1334" y="5799"/>
                    <a:pt x="1334" y="5740"/>
                  </a:cubicBezTo>
                  <a:lnTo>
                    <a:pt x="1334" y="5132"/>
                  </a:lnTo>
                  <a:lnTo>
                    <a:pt x="2119" y="5132"/>
                  </a:lnTo>
                  <a:lnTo>
                    <a:pt x="2119" y="5740"/>
                  </a:lnTo>
                  <a:cubicBezTo>
                    <a:pt x="2119" y="5787"/>
                    <a:pt x="2155" y="5847"/>
                    <a:pt x="2179" y="5871"/>
                  </a:cubicBezTo>
                  <a:lnTo>
                    <a:pt x="2536" y="6121"/>
                  </a:lnTo>
                  <a:cubicBezTo>
                    <a:pt x="2917" y="6394"/>
                    <a:pt x="3131" y="6823"/>
                    <a:pt x="3131" y="7276"/>
                  </a:cubicBezTo>
                  <a:cubicBezTo>
                    <a:pt x="3120" y="8049"/>
                    <a:pt x="2500" y="8669"/>
                    <a:pt x="1727" y="8669"/>
                  </a:cubicBezTo>
                  <a:cubicBezTo>
                    <a:pt x="1441" y="8669"/>
                    <a:pt x="1155" y="8585"/>
                    <a:pt x="917" y="8419"/>
                  </a:cubicBezTo>
                  <a:cubicBezTo>
                    <a:pt x="892" y="8402"/>
                    <a:pt x="863" y="8394"/>
                    <a:pt x="835" y="8394"/>
                  </a:cubicBezTo>
                  <a:cubicBezTo>
                    <a:pt x="782" y="8394"/>
                    <a:pt x="729" y="8420"/>
                    <a:pt x="691" y="8466"/>
                  </a:cubicBezTo>
                  <a:cubicBezTo>
                    <a:pt x="655" y="8538"/>
                    <a:pt x="667" y="8633"/>
                    <a:pt x="738" y="8692"/>
                  </a:cubicBezTo>
                  <a:cubicBezTo>
                    <a:pt x="1036" y="8895"/>
                    <a:pt x="1369" y="9002"/>
                    <a:pt x="1727" y="9002"/>
                  </a:cubicBezTo>
                  <a:cubicBezTo>
                    <a:pt x="2679" y="9002"/>
                    <a:pt x="3453" y="8228"/>
                    <a:pt x="3453" y="7276"/>
                  </a:cubicBezTo>
                  <a:cubicBezTo>
                    <a:pt x="3453" y="6716"/>
                    <a:pt x="3179" y="6192"/>
                    <a:pt x="2715" y="5871"/>
                  </a:cubicBezTo>
                  <a:lnTo>
                    <a:pt x="2441" y="5668"/>
                  </a:lnTo>
                  <a:lnTo>
                    <a:pt x="2441" y="715"/>
                  </a:lnTo>
                  <a:cubicBezTo>
                    <a:pt x="2441" y="322"/>
                    <a:pt x="2119" y="1"/>
                    <a:pt x="172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1" name="Google Shape;641;p26"/>
            <p:cNvSpPr/>
            <p:nvPr/>
          </p:nvSpPr>
          <p:spPr>
            <a:xfrm>
              <a:off x="3838352" y="4182375"/>
              <a:ext cx="56746" cy="94947"/>
            </a:xfrm>
            <a:custGeom>
              <a:avLst/>
              <a:gdLst/>
              <a:ahLst/>
              <a:cxnLst/>
              <a:rect l="l" t="t" r="r" b="b"/>
              <a:pathLst>
                <a:path w="1787" h="2990" extrusionOk="0">
                  <a:moveTo>
                    <a:pt x="881" y="1"/>
                  </a:moveTo>
                  <a:cubicBezTo>
                    <a:pt x="334" y="1"/>
                    <a:pt x="0" y="334"/>
                    <a:pt x="0" y="894"/>
                  </a:cubicBezTo>
                  <a:lnTo>
                    <a:pt x="0" y="2096"/>
                  </a:lnTo>
                  <a:cubicBezTo>
                    <a:pt x="0" y="2394"/>
                    <a:pt x="96" y="2632"/>
                    <a:pt x="262" y="2787"/>
                  </a:cubicBezTo>
                  <a:cubicBezTo>
                    <a:pt x="405" y="2918"/>
                    <a:pt x="619" y="2989"/>
                    <a:pt x="869" y="2989"/>
                  </a:cubicBezTo>
                  <a:cubicBezTo>
                    <a:pt x="1393" y="2989"/>
                    <a:pt x="1751" y="2692"/>
                    <a:pt x="1751" y="2263"/>
                  </a:cubicBezTo>
                  <a:cubicBezTo>
                    <a:pt x="1786" y="2120"/>
                    <a:pt x="1715" y="2073"/>
                    <a:pt x="1596" y="2073"/>
                  </a:cubicBezTo>
                  <a:cubicBezTo>
                    <a:pt x="1489" y="2073"/>
                    <a:pt x="1417" y="2120"/>
                    <a:pt x="1417" y="2192"/>
                  </a:cubicBezTo>
                  <a:cubicBezTo>
                    <a:pt x="1393" y="2382"/>
                    <a:pt x="1358" y="2668"/>
                    <a:pt x="917" y="2668"/>
                  </a:cubicBezTo>
                  <a:cubicBezTo>
                    <a:pt x="560" y="2668"/>
                    <a:pt x="381" y="2489"/>
                    <a:pt x="381" y="2096"/>
                  </a:cubicBezTo>
                  <a:lnTo>
                    <a:pt x="381" y="894"/>
                  </a:lnTo>
                  <a:cubicBezTo>
                    <a:pt x="381" y="525"/>
                    <a:pt x="560" y="334"/>
                    <a:pt x="893" y="334"/>
                  </a:cubicBezTo>
                  <a:cubicBezTo>
                    <a:pt x="1298" y="334"/>
                    <a:pt x="1405" y="584"/>
                    <a:pt x="1405" y="775"/>
                  </a:cubicBezTo>
                  <a:cubicBezTo>
                    <a:pt x="1405" y="846"/>
                    <a:pt x="1477" y="906"/>
                    <a:pt x="1584" y="906"/>
                  </a:cubicBezTo>
                  <a:cubicBezTo>
                    <a:pt x="1703" y="906"/>
                    <a:pt x="1762" y="882"/>
                    <a:pt x="1762" y="715"/>
                  </a:cubicBezTo>
                  <a:cubicBezTo>
                    <a:pt x="1762" y="299"/>
                    <a:pt x="1405" y="1"/>
                    <a:pt x="8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2" name="Google Shape;642;p26"/>
            <p:cNvSpPr/>
            <p:nvPr/>
          </p:nvSpPr>
          <p:spPr>
            <a:xfrm>
              <a:off x="3813012" y="4151763"/>
              <a:ext cx="32930" cy="32930"/>
            </a:xfrm>
            <a:custGeom>
              <a:avLst/>
              <a:gdLst/>
              <a:ahLst/>
              <a:cxnLst/>
              <a:rect l="l" t="t" r="r" b="b"/>
              <a:pathLst>
                <a:path w="1037" h="1037" extrusionOk="0">
                  <a:moveTo>
                    <a:pt x="536" y="310"/>
                  </a:moveTo>
                  <a:cubicBezTo>
                    <a:pt x="644" y="310"/>
                    <a:pt x="739" y="405"/>
                    <a:pt x="739" y="524"/>
                  </a:cubicBezTo>
                  <a:cubicBezTo>
                    <a:pt x="727" y="620"/>
                    <a:pt x="644" y="727"/>
                    <a:pt x="536" y="727"/>
                  </a:cubicBezTo>
                  <a:cubicBezTo>
                    <a:pt x="429" y="727"/>
                    <a:pt x="322" y="643"/>
                    <a:pt x="322" y="524"/>
                  </a:cubicBezTo>
                  <a:cubicBezTo>
                    <a:pt x="322" y="417"/>
                    <a:pt x="417" y="310"/>
                    <a:pt x="536" y="310"/>
                  </a:cubicBezTo>
                  <a:close/>
                  <a:moveTo>
                    <a:pt x="524" y="1"/>
                  </a:moveTo>
                  <a:cubicBezTo>
                    <a:pt x="239" y="1"/>
                    <a:pt x="1" y="239"/>
                    <a:pt x="1" y="524"/>
                  </a:cubicBezTo>
                  <a:cubicBezTo>
                    <a:pt x="1" y="798"/>
                    <a:pt x="239" y="1036"/>
                    <a:pt x="524" y="1036"/>
                  </a:cubicBezTo>
                  <a:cubicBezTo>
                    <a:pt x="822" y="1036"/>
                    <a:pt x="1036" y="798"/>
                    <a:pt x="1036" y="524"/>
                  </a:cubicBezTo>
                  <a:cubicBezTo>
                    <a:pt x="1036" y="239"/>
                    <a:pt x="798" y="1"/>
                    <a:pt x="52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43" name="Google Shape;643;p26"/>
          <p:cNvGrpSpPr/>
          <p:nvPr/>
        </p:nvGrpSpPr>
        <p:grpSpPr>
          <a:xfrm>
            <a:off x="6198935" y="3183514"/>
            <a:ext cx="666286" cy="573187"/>
            <a:chOff x="6196730" y="1525346"/>
            <a:chExt cx="369072" cy="317467"/>
          </a:xfrm>
        </p:grpSpPr>
        <p:sp>
          <p:nvSpPr>
            <p:cNvPr id="644" name="Google Shape;644;p26"/>
            <p:cNvSpPr/>
            <p:nvPr/>
          </p:nvSpPr>
          <p:spPr>
            <a:xfrm>
              <a:off x="6285478" y="1697140"/>
              <a:ext cx="193870" cy="145673"/>
            </a:xfrm>
            <a:custGeom>
              <a:avLst/>
              <a:gdLst/>
              <a:ahLst/>
              <a:cxnLst/>
              <a:rect l="l" t="t" r="r" b="b"/>
              <a:pathLst>
                <a:path w="6086" h="4573" extrusionOk="0">
                  <a:moveTo>
                    <a:pt x="2972" y="1"/>
                  </a:moveTo>
                  <a:cubicBezTo>
                    <a:pt x="2790" y="1"/>
                    <a:pt x="2608" y="72"/>
                    <a:pt x="2477" y="215"/>
                  </a:cubicBezTo>
                  <a:cubicBezTo>
                    <a:pt x="1580" y="1144"/>
                    <a:pt x="674" y="1192"/>
                    <a:pt x="471" y="1192"/>
                  </a:cubicBezTo>
                  <a:cubicBezTo>
                    <a:pt x="447" y="1192"/>
                    <a:pt x="433" y="1191"/>
                    <a:pt x="430" y="1191"/>
                  </a:cubicBezTo>
                  <a:cubicBezTo>
                    <a:pt x="346" y="1191"/>
                    <a:pt x="275" y="1275"/>
                    <a:pt x="275" y="1358"/>
                  </a:cubicBezTo>
                  <a:cubicBezTo>
                    <a:pt x="275" y="1453"/>
                    <a:pt x="346" y="1525"/>
                    <a:pt x="430" y="1525"/>
                  </a:cubicBezTo>
                  <a:cubicBezTo>
                    <a:pt x="430" y="1525"/>
                    <a:pt x="608" y="1525"/>
                    <a:pt x="846" y="1501"/>
                  </a:cubicBezTo>
                  <a:lnTo>
                    <a:pt x="846" y="1501"/>
                  </a:lnTo>
                  <a:cubicBezTo>
                    <a:pt x="822" y="1691"/>
                    <a:pt x="751" y="1953"/>
                    <a:pt x="465" y="2037"/>
                  </a:cubicBezTo>
                  <a:cubicBezTo>
                    <a:pt x="268" y="2070"/>
                    <a:pt x="303" y="2365"/>
                    <a:pt x="486" y="2365"/>
                  </a:cubicBezTo>
                  <a:cubicBezTo>
                    <a:pt x="502" y="2365"/>
                    <a:pt x="519" y="2363"/>
                    <a:pt x="537" y="2358"/>
                  </a:cubicBezTo>
                  <a:cubicBezTo>
                    <a:pt x="1025" y="2239"/>
                    <a:pt x="1180" y="1751"/>
                    <a:pt x="1203" y="1418"/>
                  </a:cubicBezTo>
                  <a:cubicBezTo>
                    <a:pt x="1346" y="1382"/>
                    <a:pt x="1489" y="1334"/>
                    <a:pt x="1620" y="1275"/>
                  </a:cubicBezTo>
                  <a:cubicBezTo>
                    <a:pt x="1620" y="1275"/>
                    <a:pt x="1906" y="1120"/>
                    <a:pt x="1954" y="1096"/>
                  </a:cubicBezTo>
                  <a:cubicBezTo>
                    <a:pt x="2044" y="2566"/>
                    <a:pt x="2059" y="2743"/>
                    <a:pt x="2061" y="2760"/>
                  </a:cubicBezTo>
                  <a:lnTo>
                    <a:pt x="2061" y="2760"/>
                  </a:lnTo>
                  <a:cubicBezTo>
                    <a:pt x="2061" y="2760"/>
                    <a:pt x="2061" y="2761"/>
                    <a:pt x="2061" y="2763"/>
                  </a:cubicBezTo>
                  <a:cubicBezTo>
                    <a:pt x="2120" y="3549"/>
                    <a:pt x="1501" y="4239"/>
                    <a:pt x="703" y="4239"/>
                  </a:cubicBezTo>
                  <a:lnTo>
                    <a:pt x="168" y="4239"/>
                  </a:lnTo>
                  <a:cubicBezTo>
                    <a:pt x="72" y="4239"/>
                    <a:pt x="1" y="4311"/>
                    <a:pt x="1" y="4394"/>
                  </a:cubicBezTo>
                  <a:cubicBezTo>
                    <a:pt x="1" y="4489"/>
                    <a:pt x="72" y="4561"/>
                    <a:pt x="168" y="4561"/>
                  </a:cubicBezTo>
                  <a:lnTo>
                    <a:pt x="703" y="4561"/>
                  </a:lnTo>
                  <a:cubicBezTo>
                    <a:pt x="1680" y="4561"/>
                    <a:pt x="2477" y="3715"/>
                    <a:pt x="2394" y="2727"/>
                  </a:cubicBezTo>
                  <a:lnTo>
                    <a:pt x="2275" y="858"/>
                  </a:lnTo>
                  <a:cubicBezTo>
                    <a:pt x="2442" y="739"/>
                    <a:pt x="2597" y="608"/>
                    <a:pt x="2739" y="441"/>
                  </a:cubicBezTo>
                  <a:cubicBezTo>
                    <a:pt x="2799" y="370"/>
                    <a:pt x="2906" y="334"/>
                    <a:pt x="2989" y="334"/>
                  </a:cubicBezTo>
                  <a:cubicBezTo>
                    <a:pt x="3228" y="334"/>
                    <a:pt x="3216" y="489"/>
                    <a:pt x="3740" y="882"/>
                  </a:cubicBezTo>
                  <a:lnTo>
                    <a:pt x="3620" y="2751"/>
                  </a:lnTo>
                  <a:cubicBezTo>
                    <a:pt x="3573" y="3215"/>
                    <a:pt x="3740" y="3680"/>
                    <a:pt x="4061" y="4025"/>
                  </a:cubicBezTo>
                  <a:cubicBezTo>
                    <a:pt x="4382" y="4370"/>
                    <a:pt x="4835" y="4573"/>
                    <a:pt x="5311" y="4573"/>
                  </a:cubicBezTo>
                  <a:lnTo>
                    <a:pt x="5930" y="4573"/>
                  </a:lnTo>
                  <a:cubicBezTo>
                    <a:pt x="6014" y="4573"/>
                    <a:pt x="6085" y="4501"/>
                    <a:pt x="6085" y="4406"/>
                  </a:cubicBezTo>
                  <a:cubicBezTo>
                    <a:pt x="6049" y="4311"/>
                    <a:pt x="5966" y="4239"/>
                    <a:pt x="5883" y="4239"/>
                  </a:cubicBezTo>
                  <a:lnTo>
                    <a:pt x="5275" y="4239"/>
                  </a:lnTo>
                  <a:cubicBezTo>
                    <a:pt x="4883" y="4239"/>
                    <a:pt x="4525" y="4085"/>
                    <a:pt x="4275" y="3799"/>
                  </a:cubicBezTo>
                  <a:cubicBezTo>
                    <a:pt x="4025" y="3537"/>
                    <a:pt x="3906" y="3192"/>
                    <a:pt x="3918" y="2763"/>
                  </a:cubicBezTo>
                  <a:lnTo>
                    <a:pt x="4025" y="1108"/>
                  </a:lnTo>
                  <a:lnTo>
                    <a:pt x="4204" y="1203"/>
                  </a:lnTo>
                  <a:cubicBezTo>
                    <a:pt x="4335" y="1275"/>
                    <a:pt x="4478" y="1346"/>
                    <a:pt x="4716" y="1406"/>
                  </a:cubicBezTo>
                  <a:cubicBezTo>
                    <a:pt x="4740" y="1727"/>
                    <a:pt x="4883" y="2239"/>
                    <a:pt x="5394" y="2346"/>
                  </a:cubicBezTo>
                  <a:cubicBezTo>
                    <a:pt x="5409" y="2349"/>
                    <a:pt x="5422" y="2351"/>
                    <a:pt x="5435" y="2351"/>
                  </a:cubicBezTo>
                  <a:cubicBezTo>
                    <a:pt x="5616" y="2351"/>
                    <a:pt x="5655" y="2057"/>
                    <a:pt x="5466" y="2013"/>
                  </a:cubicBezTo>
                  <a:cubicBezTo>
                    <a:pt x="5180" y="1953"/>
                    <a:pt x="5097" y="1679"/>
                    <a:pt x="5073" y="1477"/>
                  </a:cubicBezTo>
                  <a:lnTo>
                    <a:pt x="5073" y="1477"/>
                  </a:lnTo>
                  <a:cubicBezTo>
                    <a:pt x="5311" y="1525"/>
                    <a:pt x="5514" y="1525"/>
                    <a:pt x="5514" y="1525"/>
                  </a:cubicBezTo>
                  <a:cubicBezTo>
                    <a:pt x="5597" y="1525"/>
                    <a:pt x="5668" y="1453"/>
                    <a:pt x="5668" y="1358"/>
                  </a:cubicBezTo>
                  <a:cubicBezTo>
                    <a:pt x="5668" y="1275"/>
                    <a:pt x="5597" y="1191"/>
                    <a:pt x="5514" y="1191"/>
                  </a:cubicBezTo>
                  <a:cubicBezTo>
                    <a:pt x="4752" y="1179"/>
                    <a:pt x="4025" y="798"/>
                    <a:pt x="3466" y="215"/>
                  </a:cubicBezTo>
                  <a:cubicBezTo>
                    <a:pt x="3335" y="72"/>
                    <a:pt x="3153" y="1"/>
                    <a:pt x="297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5" name="Google Shape;645;p26"/>
            <p:cNvSpPr/>
            <p:nvPr/>
          </p:nvSpPr>
          <p:spPr>
            <a:xfrm>
              <a:off x="6391301" y="1525346"/>
              <a:ext cx="174502" cy="317467"/>
            </a:xfrm>
            <a:custGeom>
              <a:avLst/>
              <a:gdLst/>
              <a:ahLst/>
              <a:cxnLst/>
              <a:rect l="l" t="t" r="r" b="b"/>
              <a:pathLst>
                <a:path w="5478" h="9966" extrusionOk="0">
                  <a:moveTo>
                    <a:pt x="156" y="0"/>
                  </a:moveTo>
                  <a:cubicBezTo>
                    <a:pt x="72" y="0"/>
                    <a:pt x="1" y="72"/>
                    <a:pt x="1" y="167"/>
                  </a:cubicBezTo>
                  <a:lnTo>
                    <a:pt x="1" y="3941"/>
                  </a:lnTo>
                  <a:cubicBezTo>
                    <a:pt x="1" y="4120"/>
                    <a:pt x="37" y="4310"/>
                    <a:pt x="144" y="4465"/>
                  </a:cubicBezTo>
                  <a:cubicBezTo>
                    <a:pt x="263" y="4656"/>
                    <a:pt x="441" y="4894"/>
                    <a:pt x="560" y="5025"/>
                  </a:cubicBezTo>
                  <a:cubicBezTo>
                    <a:pt x="822" y="5322"/>
                    <a:pt x="1072" y="5501"/>
                    <a:pt x="1322" y="5656"/>
                  </a:cubicBezTo>
                  <a:cubicBezTo>
                    <a:pt x="1334" y="5656"/>
                    <a:pt x="1334" y="5668"/>
                    <a:pt x="1346" y="5668"/>
                  </a:cubicBezTo>
                  <a:cubicBezTo>
                    <a:pt x="1346" y="5668"/>
                    <a:pt x="1394" y="5679"/>
                    <a:pt x="1418" y="5703"/>
                  </a:cubicBezTo>
                  <a:cubicBezTo>
                    <a:pt x="1644" y="5822"/>
                    <a:pt x="1965" y="5906"/>
                    <a:pt x="2227" y="5906"/>
                  </a:cubicBezTo>
                  <a:cubicBezTo>
                    <a:pt x="2263" y="5906"/>
                    <a:pt x="2275" y="5894"/>
                    <a:pt x="2287" y="5882"/>
                  </a:cubicBezTo>
                  <a:cubicBezTo>
                    <a:pt x="2311" y="5882"/>
                    <a:pt x="2334" y="5882"/>
                    <a:pt x="2346" y="5858"/>
                  </a:cubicBezTo>
                  <a:cubicBezTo>
                    <a:pt x="2453" y="5763"/>
                    <a:pt x="2382" y="5584"/>
                    <a:pt x="2227" y="5584"/>
                  </a:cubicBezTo>
                  <a:cubicBezTo>
                    <a:pt x="2156" y="5584"/>
                    <a:pt x="2072" y="5560"/>
                    <a:pt x="1989" y="5548"/>
                  </a:cubicBezTo>
                  <a:cubicBezTo>
                    <a:pt x="2144" y="5441"/>
                    <a:pt x="2311" y="5263"/>
                    <a:pt x="2382" y="4989"/>
                  </a:cubicBezTo>
                  <a:cubicBezTo>
                    <a:pt x="2406" y="4894"/>
                    <a:pt x="2346" y="4810"/>
                    <a:pt x="2263" y="4775"/>
                  </a:cubicBezTo>
                  <a:cubicBezTo>
                    <a:pt x="2249" y="4771"/>
                    <a:pt x="2234" y="4769"/>
                    <a:pt x="2221" y="4769"/>
                  </a:cubicBezTo>
                  <a:cubicBezTo>
                    <a:pt x="2144" y="4769"/>
                    <a:pt x="2079" y="4823"/>
                    <a:pt x="2049" y="4894"/>
                  </a:cubicBezTo>
                  <a:cubicBezTo>
                    <a:pt x="1953" y="5310"/>
                    <a:pt x="1608" y="5370"/>
                    <a:pt x="1513" y="5382"/>
                  </a:cubicBezTo>
                  <a:cubicBezTo>
                    <a:pt x="1275" y="5251"/>
                    <a:pt x="1060" y="5072"/>
                    <a:pt x="882" y="4882"/>
                  </a:cubicBezTo>
                  <a:lnTo>
                    <a:pt x="941" y="4072"/>
                  </a:lnTo>
                  <a:cubicBezTo>
                    <a:pt x="977" y="3584"/>
                    <a:pt x="1846" y="3167"/>
                    <a:pt x="2382" y="3167"/>
                  </a:cubicBezTo>
                  <a:cubicBezTo>
                    <a:pt x="2573" y="3167"/>
                    <a:pt x="2763" y="3227"/>
                    <a:pt x="2930" y="3334"/>
                  </a:cubicBezTo>
                  <a:cubicBezTo>
                    <a:pt x="4430" y="4334"/>
                    <a:pt x="4763" y="6739"/>
                    <a:pt x="5109" y="9299"/>
                  </a:cubicBezTo>
                  <a:lnTo>
                    <a:pt x="5109" y="9347"/>
                  </a:lnTo>
                  <a:cubicBezTo>
                    <a:pt x="5120" y="9418"/>
                    <a:pt x="5085" y="9489"/>
                    <a:pt x="5049" y="9549"/>
                  </a:cubicBezTo>
                  <a:cubicBezTo>
                    <a:pt x="5001" y="9608"/>
                    <a:pt x="4930" y="9644"/>
                    <a:pt x="4847" y="9644"/>
                  </a:cubicBezTo>
                  <a:lnTo>
                    <a:pt x="3346" y="9644"/>
                  </a:lnTo>
                  <a:cubicBezTo>
                    <a:pt x="3263" y="9644"/>
                    <a:pt x="3180" y="9716"/>
                    <a:pt x="3180" y="9811"/>
                  </a:cubicBezTo>
                  <a:cubicBezTo>
                    <a:pt x="3180" y="9894"/>
                    <a:pt x="3263" y="9966"/>
                    <a:pt x="3346" y="9966"/>
                  </a:cubicBezTo>
                  <a:lnTo>
                    <a:pt x="4847" y="9966"/>
                  </a:lnTo>
                  <a:cubicBezTo>
                    <a:pt x="5025" y="9966"/>
                    <a:pt x="5192" y="9894"/>
                    <a:pt x="5311" y="9763"/>
                  </a:cubicBezTo>
                  <a:cubicBezTo>
                    <a:pt x="5430" y="9632"/>
                    <a:pt x="5478" y="9454"/>
                    <a:pt x="5466" y="9287"/>
                  </a:cubicBezTo>
                  <a:lnTo>
                    <a:pt x="5382" y="9239"/>
                  </a:lnTo>
                  <a:cubicBezTo>
                    <a:pt x="5025" y="6608"/>
                    <a:pt x="4704" y="4120"/>
                    <a:pt x="3061" y="3036"/>
                  </a:cubicBezTo>
                  <a:cubicBezTo>
                    <a:pt x="2846" y="2881"/>
                    <a:pt x="2584" y="2810"/>
                    <a:pt x="2334" y="2810"/>
                  </a:cubicBezTo>
                  <a:cubicBezTo>
                    <a:pt x="1668" y="2810"/>
                    <a:pt x="620" y="3322"/>
                    <a:pt x="560" y="4036"/>
                  </a:cubicBezTo>
                  <a:lnTo>
                    <a:pt x="537" y="4477"/>
                  </a:lnTo>
                  <a:cubicBezTo>
                    <a:pt x="418" y="4298"/>
                    <a:pt x="322" y="4167"/>
                    <a:pt x="322" y="3953"/>
                  </a:cubicBezTo>
                  <a:lnTo>
                    <a:pt x="322" y="167"/>
                  </a:lnTo>
                  <a:cubicBezTo>
                    <a:pt x="322" y="72"/>
                    <a:pt x="251" y="0"/>
                    <a:pt x="15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6" name="Google Shape;646;p26"/>
            <p:cNvSpPr/>
            <p:nvPr/>
          </p:nvSpPr>
          <p:spPr>
            <a:xfrm>
              <a:off x="6196730" y="1525346"/>
              <a:ext cx="172622" cy="317467"/>
            </a:xfrm>
            <a:custGeom>
              <a:avLst/>
              <a:gdLst/>
              <a:ahLst/>
              <a:cxnLst/>
              <a:rect l="l" t="t" r="r" b="b"/>
              <a:pathLst>
                <a:path w="5419" h="9966" extrusionOk="0">
                  <a:moveTo>
                    <a:pt x="5252" y="0"/>
                  </a:moveTo>
                  <a:cubicBezTo>
                    <a:pt x="5168" y="0"/>
                    <a:pt x="5097" y="72"/>
                    <a:pt x="5097" y="155"/>
                  </a:cubicBezTo>
                  <a:lnTo>
                    <a:pt x="5097" y="3953"/>
                  </a:lnTo>
                  <a:cubicBezTo>
                    <a:pt x="5097" y="4227"/>
                    <a:pt x="4942" y="4370"/>
                    <a:pt x="4906" y="4429"/>
                  </a:cubicBezTo>
                  <a:lnTo>
                    <a:pt x="4871" y="4024"/>
                  </a:lnTo>
                  <a:cubicBezTo>
                    <a:pt x="4811" y="3310"/>
                    <a:pt x="3763" y="2810"/>
                    <a:pt x="3097" y="2810"/>
                  </a:cubicBezTo>
                  <a:cubicBezTo>
                    <a:pt x="2835" y="2810"/>
                    <a:pt x="2573" y="2881"/>
                    <a:pt x="2370" y="3036"/>
                  </a:cubicBezTo>
                  <a:cubicBezTo>
                    <a:pt x="632" y="4179"/>
                    <a:pt x="346" y="7037"/>
                    <a:pt x="49" y="9287"/>
                  </a:cubicBezTo>
                  <a:cubicBezTo>
                    <a:pt x="1" y="9644"/>
                    <a:pt x="287" y="9966"/>
                    <a:pt x="644" y="9966"/>
                  </a:cubicBezTo>
                  <a:lnTo>
                    <a:pt x="1977" y="9966"/>
                  </a:lnTo>
                  <a:cubicBezTo>
                    <a:pt x="2073" y="9966"/>
                    <a:pt x="2144" y="9894"/>
                    <a:pt x="2144" y="9799"/>
                  </a:cubicBezTo>
                  <a:cubicBezTo>
                    <a:pt x="2144" y="9716"/>
                    <a:pt x="2073" y="9644"/>
                    <a:pt x="1977" y="9644"/>
                  </a:cubicBezTo>
                  <a:lnTo>
                    <a:pt x="644" y="9644"/>
                  </a:lnTo>
                  <a:cubicBezTo>
                    <a:pt x="572" y="9644"/>
                    <a:pt x="489" y="9608"/>
                    <a:pt x="453" y="9549"/>
                  </a:cubicBezTo>
                  <a:cubicBezTo>
                    <a:pt x="346" y="9442"/>
                    <a:pt x="394" y="9311"/>
                    <a:pt x="394" y="9299"/>
                  </a:cubicBezTo>
                  <a:cubicBezTo>
                    <a:pt x="691" y="6727"/>
                    <a:pt x="1013" y="4310"/>
                    <a:pt x="2525" y="3322"/>
                  </a:cubicBezTo>
                  <a:cubicBezTo>
                    <a:pt x="2680" y="3215"/>
                    <a:pt x="2858" y="3155"/>
                    <a:pt x="3073" y="3155"/>
                  </a:cubicBezTo>
                  <a:cubicBezTo>
                    <a:pt x="3597" y="3155"/>
                    <a:pt x="4466" y="3572"/>
                    <a:pt x="4513" y="4060"/>
                  </a:cubicBezTo>
                  <a:lnTo>
                    <a:pt x="4573" y="4846"/>
                  </a:lnTo>
                  <a:lnTo>
                    <a:pt x="4394" y="5025"/>
                  </a:lnTo>
                  <a:cubicBezTo>
                    <a:pt x="4251" y="5167"/>
                    <a:pt x="4323" y="5132"/>
                    <a:pt x="4049" y="5310"/>
                  </a:cubicBezTo>
                  <a:lnTo>
                    <a:pt x="3918" y="5406"/>
                  </a:lnTo>
                  <a:cubicBezTo>
                    <a:pt x="3859" y="5406"/>
                    <a:pt x="3489" y="5346"/>
                    <a:pt x="3370" y="4906"/>
                  </a:cubicBezTo>
                  <a:cubicBezTo>
                    <a:pt x="3340" y="4835"/>
                    <a:pt x="3275" y="4781"/>
                    <a:pt x="3198" y="4781"/>
                  </a:cubicBezTo>
                  <a:cubicBezTo>
                    <a:pt x="3185" y="4781"/>
                    <a:pt x="3170" y="4783"/>
                    <a:pt x="3156" y="4786"/>
                  </a:cubicBezTo>
                  <a:cubicBezTo>
                    <a:pt x="3073" y="4822"/>
                    <a:pt x="3013" y="4906"/>
                    <a:pt x="3037" y="5001"/>
                  </a:cubicBezTo>
                  <a:cubicBezTo>
                    <a:pt x="3120" y="5275"/>
                    <a:pt x="3275" y="5465"/>
                    <a:pt x="3430" y="5560"/>
                  </a:cubicBezTo>
                  <a:cubicBezTo>
                    <a:pt x="3358" y="5584"/>
                    <a:pt x="3275" y="5596"/>
                    <a:pt x="3204" y="5596"/>
                  </a:cubicBezTo>
                  <a:cubicBezTo>
                    <a:pt x="3061" y="5596"/>
                    <a:pt x="2977" y="5775"/>
                    <a:pt x="3085" y="5870"/>
                  </a:cubicBezTo>
                  <a:cubicBezTo>
                    <a:pt x="3097" y="5894"/>
                    <a:pt x="3120" y="5894"/>
                    <a:pt x="3132" y="5894"/>
                  </a:cubicBezTo>
                  <a:cubicBezTo>
                    <a:pt x="3156" y="5906"/>
                    <a:pt x="3168" y="5918"/>
                    <a:pt x="3204" y="5918"/>
                  </a:cubicBezTo>
                  <a:cubicBezTo>
                    <a:pt x="3454" y="5918"/>
                    <a:pt x="3859" y="5799"/>
                    <a:pt x="4061" y="5691"/>
                  </a:cubicBezTo>
                  <a:cubicBezTo>
                    <a:pt x="4573" y="5429"/>
                    <a:pt x="5002" y="4917"/>
                    <a:pt x="5275" y="4477"/>
                  </a:cubicBezTo>
                  <a:cubicBezTo>
                    <a:pt x="5359" y="4322"/>
                    <a:pt x="5418" y="4132"/>
                    <a:pt x="5418" y="3953"/>
                  </a:cubicBezTo>
                  <a:lnTo>
                    <a:pt x="5418" y="155"/>
                  </a:lnTo>
                  <a:cubicBezTo>
                    <a:pt x="5418" y="72"/>
                    <a:pt x="5347" y="0"/>
                    <a:pt x="525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1" name="Google Shape;651;p27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Management</a:t>
            </a:r>
            <a:endParaRPr b="0">
              <a:solidFill>
                <a:schemeClr val="dk2"/>
              </a:solidFill>
            </a:endParaRPr>
          </a:p>
        </p:txBody>
      </p:sp>
      <p:sp>
        <p:nvSpPr>
          <p:cNvPr id="652" name="Google Shape;652;p27"/>
          <p:cNvSpPr txBox="1">
            <a:spLocks noGrp="1"/>
          </p:cNvSpPr>
          <p:nvPr>
            <p:ph type="body" idx="1"/>
          </p:nvPr>
        </p:nvSpPr>
        <p:spPr>
          <a:xfrm>
            <a:off x="720000" y="1454730"/>
            <a:ext cx="7704000" cy="322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Be Vietnam Pro"/>
              <a:buChar char="●"/>
            </a:pPr>
            <a:r>
              <a:rPr lang="en" b="1">
                <a:latin typeface="Be Vietnam Pro"/>
                <a:ea typeface="Be Vietnam Pro"/>
                <a:cs typeface="Be Vietnam Pro"/>
                <a:sym typeface="Be Vietnam Pro"/>
              </a:rPr>
              <a:t>Prompt rescue</a:t>
            </a:r>
            <a:r>
              <a:rPr lang="en"/>
              <a:t> from water followed by </a:t>
            </a:r>
            <a:r>
              <a:rPr lang="en" b="1">
                <a:latin typeface="Be Vietnam Pro"/>
                <a:ea typeface="Be Vietnam Pro"/>
                <a:cs typeface="Be Vietnam Pro"/>
                <a:sym typeface="Be Vietnam Pro"/>
              </a:rPr>
              <a:t>immediate CPR</a:t>
            </a:r>
            <a:r>
              <a:rPr lang="en" baseline="30000"/>
              <a:t>3</a:t>
            </a:r>
            <a:endParaRPr/>
          </a:p>
          <a:p>
            <a:pPr marL="457200" lvl="0" indent="-3175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Char char="●"/>
            </a:pPr>
            <a:r>
              <a:rPr lang="en" b="1">
                <a:latin typeface="Be Vietnam Pro"/>
                <a:ea typeface="Be Vietnam Pro"/>
                <a:cs typeface="Be Vietnam Pro"/>
                <a:sym typeface="Be Vietnam Pro"/>
              </a:rPr>
              <a:t>Removal of wet clothing</a:t>
            </a:r>
            <a:r>
              <a:rPr lang="en"/>
              <a:t> to prevent additional heat loss</a:t>
            </a:r>
            <a:endParaRPr/>
          </a:p>
          <a:p>
            <a:pPr marL="457200" lvl="0" indent="-31750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ts val="1400"/>
              <a:buChar char="●"/>
            </a:pPr>
            <a:r>
              <a:rPr lang="en"/>
              <a:t>Intubation is indicated for patients that have loss of protective airway reflexes, O2 sats &lt; 90% (hypoxemia)</a:t>
            </a:r>
            <a:endParaRPr/>
          </a:p>
        </p:txBody>
      </p:sp>
      <p:grpSp>
        <p:nvGrpSpPr>
          <p:cNvPr id="653" name="Google Shape;653;p27"/>
          <p:cNvGrpSpPr/>
          <p:nvPr/>
        </p:nvGrpSpPr>
        <p:grpSpPr>
          <a:xfrm>
            <a:off x="4438825" y="4036622"/>
            <a:ext cx="896187" cy="645505"/>
            <a:chOff x="-4877525" y="4780400"/>
            <a:chExt cx="1350900" cy="973025"/>
          </a:xfrm>
        </p:grpSpPr>
        <p:sp>
          <p:nvSpPr>
            <p:cNvPr id="654" name="Google Shape;654;p27"/>
            <p:cNvSpPr/>
            <p:nvPr/>
          </p:nvSpPr>
          <p:spPr>
            <a:xfrm>
              <a:off x="-4326125" y="4852575"/>
              <a:ext cx="799500" cy="900850"/>
            </a:xfrm>
            <a:custGeom>
              <a:avLst/>
              <a:gdLst/>
              <a:ahLst/>
              <a:cxnLst/>
              <a:rect l="l" t="t" r="r" b="b"/>
              <a:pathLst>
                <a:path w="31980" h="36034" extrusionOk="0">
                  <a:moveTo>
                    <a:pt x="22547" y="0"/>
                  </a:moveTo>
                  <a:cubicBezTo>
                    <a:pt x="22420" y="0"/>
                    <a:pt x="22306" y="33"/>
                    <a:pt x="22206" y="103"/>
                  </a:cubicBezTo>
                  <a:cubicBezTo>
                    <a:pt x="22206" y="103"/>
                    <a:pt x="6241" y="10981"/>
                    <a:pt x="3108" y="14991"/>
                  </a:cubicBezTo>
                  <a:cubicBezTo>
                    <a:pt x="0" y="19026"/>
                    <a:pt x="1730" y="23512"/>
                    <a:pt x="6116" y="28850"/>
                  </a:cubicBezTo>
                  <a:cubicBezTo>
                    <a:pt x="9345" y="32781"/>
                    <a:pt x="13010" y="36033"/>
                    <a:pt x="16139" y="36033"/>
                  </a:cubicBezTo>
                  <a:cubicBezTo>
                    <a:pt x="17259" y="36033"/>
                    <a:pt x="18310" y="35616"/>
                    <a:pt x="19248" y="34665"/>
                  </a:cubicBezTo>
                  <a:cubicBezTo>
                    <a:pt x="22782" y="31056"/>
                    <a:pt x="19248" y="25642"/>
                    <a:pt x="20251" y="21783"/>
                  </a:cubicBezTo>
                  <a:cubicBezTo>
                    <a:pt x="21279" y="17923"/>
                    <a:pt x="29975" y="15091"/>
                    <a:pt x="31003" y="13562"/>
                  </a:cubicBezTo>
                  <a:cubicBezTo>
                    <a:pt x="31979" y="12109"/>
                    <a:pt x="24969" y="0"/>
                    <a:pt x="22547" y="0"/>
                  </a:cubicBezTo>
                  <a:close/>
                </a:path>
              </a:pathLst>
            </a:custGeom>
            <a:solidFill>
              <a:srgbClr val="6F6F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5" name="Google Shape;655;p27"/>
            <p:cNvSpPr/>
            <p:nvPr/>
          </p:nvSpPr>
          <p:spPr>
            <a:xfrm>
              <a:off x="-4311725" y="5150250"/>
              <a:ext cx="204925" cy="350300"/>
            </a:xfrm>
            <a:custGeom>
              <a:avLst/>
              <a:gdLst/>
              <a:ahLst/>
              <a:cxnLst/>
              <a:rect l="l" t="t" r="r" b="b"/>
              <a:pathLst>
                <a:path w="8197" h="14012" extrusionOk="0">
                  <a:moveTo>
                    <a:pt x="5715" y="1"/>
                  </a:moveTo>
                  <a:lnTo>
                    <a:pt x="5715" y="1"/>
                  </a:lnTo>
                  <a:cubicBezTo>
                    <a:pt x="4311" y="1229"/>
                    <a:pt x="3159" y="2282"/>
                    <a:pt x="2532" y="3084"/>
                  </a:cubicBezTo>
                  <a:cubicBezTo>
                    <a:pt x="1" y="6367"/>
                    <a:pt x="677" y="9926"/>
                    <a:pt x="3359" y="14011"/>
                  </a:cubicBezTo>
                  <a:cubicBezTo>
                    <a:pt x="8196" y="9249"/>
                    <a:pt x="7018" y="3359"/>
                    <a:pt x="5715" y="1"/>
                  </a:cubicBezTo>
                  <a:close/>
                </a:path>
              </a:pathLst>
            </a:custGeom>
            <a:solidFill>
              <a:srgbClr val="A6BBB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6" name="Google Shape;656;p27"/>
            <p:cNvSpPr/>
            <p:nvPr/>
          </p:nvSpPr>
          <p:spPr>
            <a:xfrm>
              <a:off x="-3880025" y="4852575"/>
              <a:ext cx="353400" cy="407975"/>
            </a:xfrm>
            <a:custGeom>
              <a:avLst/>
              <a:gdLst/>
              <a:ahLst/>
              <a:cxnLst/>
              <a:rect l="l" t="t" r="r" b="b"/>
              <a:pathLst>
                <a:path w="14136" h="16319" extrusionOk="0">
                  <a:moveTo>
                    <a:pt x="4703" y="0"/>
                  </a:moveTo>
                  <a:cubicBezTo>
                    <a:pt x="4576" y="0"/>
                    <a:pt x="4462" y="33"/>
                    <a:pt x="4362" y="103"/>
                  </a:cubicBezTo>
                  <a:cubicBezTo>
                    <a:pt x="4362" y="103"/>
                    <a:pt x="2532" y="1331"/>
                    <a:pt x="1" y="3136"/>
                  </a:cubicBezTo>
                  <a:cubicBezTo>
                    <a:pt x="1" y="3136"/>
                    <a:pt x="7695" y="10555"/>
                    <a:pt x="8648" y="16319"/>
                  </a:cubicBezTo>
                  <a:cubicBezTo>
                    <a:pt x="10778" y="15166"/>
                    <a:pt x="12708" y="14239"/>
                    <a:pt x="13159" y="13562"/>
                  </a:cubicBezTo>
                  <a:cubicBezTo>
                    <a:pt x="14135" y="12109"/>
                    <a:pt x="7125" y="0"/>
                    <a:pt x="4703" y="0"/>
                  </a:cubicBezTo>
                  <a:close/>
                </a:path>
              </a:pathLst>
            </a:custGeom>
            <a:solidFill>
              <a:srgbClr val="A6BBB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7" name="Google Shape;657;p27"/>
            <p:cNvSpPr/>
            <p:nvPr/>
          </p:nvSpPr>
          <p:spPr>
            <a:xfrm>
              <a:off x="-3809200" y="4912175"/>
              <a:ext cx="124700" cy="102775"/>
            </a:xfrm>
            <a:custGeom>
              <a:avLst/>
              <a:gdLst/>
              <a:ahLst/>
              <a:cxnLst/>
              <a:rect l="l" t="t" r="r" b="b"/>
              <a:pathLst>
                <a:path w="4988" h="4111" extrusionOk="0">
                  <a:moveTo>
                    <a:pt x="4737" y="0"/>
                  </a:moveTo>
                  <a:lnTo>
                    <a:pt x="0" y="3785"/>
                  </a:lnTo>
                  <a:lnTo>
                    <a:pt x="276" y="4110"/>
                  </a:lnTo>
                  <a:lnTo>
                    <a:pt x="4988" y="326"/>
                  </a:lnTo>
                  <a:lnTo>
                    <a:pt x="4737" y="0"/>
                  </a:lnTo>
                  <a:close/>
                </a:path>
              </a:pathLst>
            </a:custGeom>
            <a:solidFill>
              <a:srgbClr val="4B47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8" name="Google Shape;658;p27"/>
            <p:cNvSpPr/>
            <p:nvPr/>
          </p:nvSpPr>
          <p:spPr>
            <a:xfrm>
              <a:off x="-3739025" y="5002400"/>
              <a:ext cx="115925" cy="105275"/>
            </a:xfrm>
            <a:custGeom>
              <a:avLst/>
              <a:gdLst/>
              <a:ahLst/>
              <a:cxnLst/>
              <a:rect l="l" t="t" r="r" b="b"/>
              <a:pathLst>
                <a:path w="4637" h="4211" extrusionOk="0">
                  <a:moveTo>
                    <a:pt x="4361" y="0"/>
                  </a:moveTo>
                  <a:lnTo>
                    <a:pt x="0" y="3910"/>
                  </a:lnTo>
                  <a:lnTo>
                    <a:pt x="276" y="4211"/>
                  </a:lnTo>
                  <a:lnTo>
                    <a:pt x="4637" y="301"/>
                  </a:lnTo>
                  <a:lnTo>
                    <a:pt x="4361" y="0"/>
                  </a:lnTo>
                  <a:close/>
                </a:path>
              </a:pathLst>
            </a:custGeom>
            <a:solidFill>
              <a:srgbClr val="4B47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9" name="Google Shape;659;p27"/>
            <p:cNvSpPr/>
            <p:nvPr/>
          </p:nvSpPr>
          <p:spPr>
            <a:xfrm>
              <a:off x="-3692050" y="5102025"/>
              <a:ext cx="122225" cy="86475"/>
            </a:xfrm>
            <a:custGeom>
              <a:avLst/>
              <a:gdLst/>
              <a:ahLst/>
              <a:cxnLst/>
              <a:rect l="l" t="t" r="r" b="b"/>
              <a:pathLst>
                <a:path w="4889" h="3459" extrusionOk="0">
                  <a:moveTo>
                    <a:pt x="4662" y="0"/>
                  </a:moveTo>
                  <a:lnTo>
                    <a:pt x="1" y="3108"/>
                  </a:lnTo>
                  <a:lnTo>
                    <a:pt x="251" y="3459"/>
                  </a:lnTo>
                  <a:lnTo>
                    <a:pt x="4888" y="351"/>
                  </a:lnTo>
                  <a:lnTo>
                    <a:pt x="4662" y="0"/>
                  </a:lnTo>
                  <a:close/>
                </a:path>
              </a:pathLst>
            </a:custGeom>
            <a:solidFill>
              <a:srgbClr val="4B47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0" name="Google Shape;660;p27"/>
            <p:cNvSpPr/>
            <p:nvPr/>
          </p:nvSpPr>
          <p:spPr>
            <a:xfrm>
              <a:off x="-3899450" y="5132725"/>
              <a:ext cx="59550" cy="26950"/>
            </a:xfrm>
            <a:custGeom>
              <a:avLst/>
              <a:gdLst/>
              <a:ahLst/>
              <a:cxnLst/>
              <a:rect l="l" t="t" r="r" b="b"/>
              <a:pathLst>
                <a:path w="2382" h="1078" extrusionOk="0">
                  <a:moveTo>
                    <a:pt x="2257" y="0"/>
                  </a:moveTo>
                  <a:lnTo>
                    <a:pt x="1" y="677"/>
                  </a:lnTo>
                  <a:lnTo>
                    <a:pt x="126" y="1078"/>
                  </a:lnTo>
                  <a:lnTo>
                    <a:pt x="2382" y="401"/>
                  </a:lnTo>
                  <a:lnTo>
                    <a:pt x="2257" y="0"/>
                  </a:lnTo>
                  <a:close/>
                </a:path>
              </a:pathLst>
            </a:custGeom>
            <a:solidFill>
              <a:srgbClr val="A6BBB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1" name="Google Shape;661;p27"/>
            <p:cNvSpPr/>
            <p:nvPr/>
          </p:nvSpPr>
          <p:spPr>
            <a:xfrm>
              <a:off x="-4032900" y="5100750"/>
              <a:ext cx="43900" cy="53300"/>
            </a:xfrm>
            <a:custGeom>
              <a:avLst/>
              <a:gdLst/>
              <a:ahLst/>
              <a:cxnLst/>
              <a:rect l="l" t="t" r="r" b="b"/>
              <a:pathLst>
                <a:path w="1756" h="2132" extrusionOk="0">
                  <a:moveTo>
                    <a:pt x="1404" y="1"/>
                  </a:moveTo>
                  <a:lnTo>
                    <a:pt x="1" y="1881"/>
                  </a:lnTo>
                  <a:lnTo>
                    <a:pt x="352" y="2131"/>
                  </a:lnTo>
                  <a:lnTo>
                    <a:pt x="1755" y="252"/>
                  </a:lnTo>
                  <a:lnTo>
                    <a:pt x="1404" y="1"/>
                  </a:lnTo>
                  <a:close/>
                </a:path>
              </a:pathLst>
            </a:custGeom>
            <a:solidFill>
              <a:srgbClr val="A6BBB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2" name="Google Shape;662;p27"/>
            <p:cNvSpPr/>
            <p:nvPr/>
          </p:nvSpPr>
          <p:spPr>
            <a:xfrm>
              <a:off x="-3856825" y="5267425"/>
              <a:ext cx="53900" cy="40750"/>
            </a:xfrm>
            <a:custGeom>
              <a:avLst/>
              <a:gdLst/>
              <a:ahLst/>
              <a:cxnLst/>
              <a:rect l="l" t="t" r="r" b="b"/>
              <a:pathLst>
                <a:path w="2156" h="1630" extrusionOk="0">
                  <a:moveTo>
                    <a:pt x="1905" y="1"/>
                  </a:moveTo>
                  <a:lnTo>
                    <a:pt x="0" y="1279"/>
                  </a:lnTo>
                  <a:lnTo>
                    <a:pt x="226" y="1630"/>
                  </a:lnTo>
                  <a:lnTo>
                    <a:pt x="2156" y="352"/>
                  </a:lnTo>
                  <a:lnTo>
                    <a:pt x="1905" y="1"/>
                  </a:lnTo>
                  <a:close/>
                </a:path>
              </a:pathLst>
            </a:custGeom>
            <a:solidFill>
              <a:srgbClr val="A6BBB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" name="Google Shape;663;p27"/>
            <p:cNvSpPr/>
            <p:nvPr/>
          </p:nvSpPr>
          <p:spPr>
            <a:xfrm>
              <a:off x="-3989025" y="5274950"/>
              <a:ext cx="49500" cy="65175"/>
            </a:xfrm>
            <a:custGeom>
              <a:avLst/>
              <a:gdLst/>
              <a:ahLst/>
              <a:cxnLst/>
              <a:rect l="l" t="t" r="r" b="b"/>
              <a:pathLst>
                <a:path w="1980" h="2607" extrusionOk="0">
                  <a:moveTo>
                    <a:pt x="1629" y="0"/>
                  </a:moveTo>
                  <a:lnTo>
                    <a:pt x="0" y="2381"/>
                  </a:lnTo>
                  <a:lnTo>
                    <a:pt x="351" y="2607"/>
                  </a:lnTo>
                  <a:lnTo>
                    <a:pt x="1980" y="226"/>
                  </a:lnTo>
                  <a:lnTo>
                    <a:pt x="1629" y="0"/>
                  </a:lnTo>
                  <a:close/>
                </a:path>
              </a:pathLst>
            </a:custGeom>
            <a:solidFill>
              <a:srgbClr val="A6BBB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4" name="Google Shape;664;p27"/>
            <p:cNvSpPr/>
            <p:nvPr/>
          </p:nvSpPr>
          <p:spPr>
            <a:xfrm>
              <a:off x="-4105575" y="5298125"/>
              <a:ext cx="50150" cy="18200"/>
            </a:xfrm>
            <a:custGeom>
              <a:avLst/>
              <a:gdLst/>
              <a:ahLst/>
              <a:cxnLst/>
              <a:rect l="l" t="t" r="r" b="b"/>
              <a:pathLst>
                <a:path w="2006" h="728" extrusionOk="0">
                  <a:moveTo>
                    <a:pt x="1930" y="1"/>
                  </a:moveTo>
                  <a:lnTo>
                    <a:pt x="0" y="302"/>
                  </a:lnTo>
                  <a:lnTo>
                    <a:pt x="76" y="728"/>
                  </a:lnTo>
                  <a:lnTo>
                    <a:pt x="2005" y="402"/>
                  </a:lnTo>
                  <a:lnTo>
                    <a:pt x="1930" y="1"/>
                  </a:lnTo>
                  <a:close/>
                </a:path>
              </a:pathLst>
            </a:custGeom>
            <a:solidFill>
              <a:srgbClr val="A6BBB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5" name="Google Shape;665;p27"/>
            <p:cNvSpPr/>
            <p:nvPr/>
          </p:nvSpPr>
          <p:spPr>
            <a:xfrm>
              <a:off x="-3929525" y="5414050"/>
              <a:ext cx="29475" cy="55775"/>
            </a:xfrm>
            <a:custGeom>
              <a:avLst/>
              <a:gdLst/>
              <a:ahLst/>
              <a:cxnLst/>
              <a:rect l="l" t="t" r="r" b="b"/>
              <a:pathLst>
                <a:path w="1179" h="2231" extrusionOk="0">
                  <a:moveTo>
                    <a:pt x="778" y="0"/>
                  </a:moveTo>
                  <a:lnTo>
                    <a:pt x="1" y="2081"/>
                  </a:lnTo>
                  <a:lnTo>
                    <a:pt x="402" y="2231"/>
                  </a:lnTo>
                  <a:lnTo>
                    <a:pt x="1179" y="151"/>
                  </a:lnTo>
                  <a:lnTo>
                    <a:pt x="778" y="0"/>
                  </a:lnTo>
                  <a:close/>
                </a:path>
              </a:pathLst>
            </a:custGeom>
            <a:solidFill>
              <a:srgbClr val="A6BBB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" name="Google Shape;666;p27"/>
            <p:cNvSpPr/>
            <p:nvPr/>
          </p:nvSpPr>
          <p:spPr>
            <a:xfrm>
              <a:off x="-4101200" y="5454775"/>
              <a:ext cx="38250" cy="26350"/>
            </a:xfrm>
            <a:custGeom>
              <a:avLst/>
              <a:gdLst/>
              <a:ahLst/>
              <a:cxnLst/>
              <a:rect l="l" t="t" r="r" b="b"/>
              <a:pathLst>
                <a:path w="1530" h="1054" extrusionOk="0">
                  <a:moveTo>
                    <a:pt x="1329" y="0"/>
                  </a:moveTo>
                  <a:lnTo>
                    <a:pt x="1" y="677"/>
                  </a:lnTo>
                  <a:lnTo>
                    <a:pt x="176" y="1053"/>
                  </a:lnTo>
                  <a:lnTo>
                    <a:pt x="1530" y="376"/>
                  </a:lnTo>
                  <a:lnTo>
                    <a:pt x="1329" y="0"/>
                  </a:lnTo>
                  <a:close/>
                </a:path>
              </a:pathLst>
            </a:custGeom>
            <a:solidFill>
              <a:srgbClr val="A6BBB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7" name="Google Shape;667;p27"/>
            <p:cNvSpPr/>
            <p:nvPr/>
          </p:nvSpPr>
          <p:spPr>
            <a:xfrm>
              <a:off x="-4877525" y="4780400"/>
              <a:ext cx="647800" cy="898125"/>
            </a:xfrm>
            <a:custGeom>
              <a:avLst/>
              <a:gdLst/>
              <a:ahLst/>
              <a:cxnLst/>
              <a:rect l="l" t="t" r="r" b="b"/>
              <a:pathLst>
                <a:path w="25912" h="35925" extrusionOk="0">
                  <a:moveTo>
                    <a:pt x="12725" y="0"/>
                  </a:moveTo>
                  <a:cubicBezTo>
                    <a:pt x="12355" y="0"/>
                    <a:pt x="12088" y="104"/>
                    <a:pt x="11956" y="334"/>
                  </a:cubicBezTo>
                  <a:cubicBezTo>
                    <a:pt x="11956" y="334"/>
                    <a:pt x="2207" y="17000"/>
                    <a:pt x="1104" y="21988"/>
                  </a:cubicBezTo>
                  <a:cubicBezTo>
                    <a:pt x="1" y="26950"/>
                    <a:pt x="3510" y="30259"/>
                    <a:pt x="9750" y="33191"/>
                  </a:cubicBezTo>
                  <a:cubicBezTo>
                    <a:pt x="13102" y="34773"/>
                    <a:pt x="16505" y="35925"/>
                    <a:pt x="19197" y="35925"/>
                  </a:cubicBezTo>
                  <a:cubicBezTo>
                    <a:pt x="21538" y="35925"/>
                    <a:pt x="23342" y="35055"/>
                    <a:pt x="24111" y="32840"/>
                  </a:cubicBezTo>
                  <a:cubicBezTo>
                    <a:pt x="25766" y="28053"/>
                    <a:pt x="20227" y="24695"/>
                    <a:pt x="19500" y="20760"/>
                  </a:cubicBezTo>
                  <a:cubicBezTo>
                    <a:pt x="18773" y="16825"/>
                    <a:pt x="25390" y="10559"/>
                    <a:pt x="25665" y="8730"/>
                  </a:cubicBezTo>
                  <a:cubicBezTo>
                    <a:pt x="25911" y="7098"/>
                    <a:pt x="15785" y="0"/>
                    <a:pt x="12725" y="0"/>
                  </a:cubicBezTo>
                  <a:close/>
                </a:path>
              </a:pathLst>
            </a:custGeom>
            <a:solidFill>
              <a:srgbClr val="6F6F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" name="Google Shape;668;p27"/>
            <p:cNvSpPr/>
            <p:nvPr/>
          </p:nvSpPr>
          <p:spPr>
            <a:xfrm>
              <a:off x="-4544175" y="5414050"/>
              <a:ext cx="293875" cy="264550"/>
            </a:xfrm>
            <a:custGeom>
              <a:avLst/>
              <a:gdLst/>
              <a:ahLst/>
              <a:cxnLst/>
              <a:rect l="l" t="t" r="r" b="b"/>
              <a:pathLst>
                <a:path w="11755" h="10582" extrusionOk="0">
                  <a:moveTo>
                    <a:pt x="8597" y="0"/>
                  </a:moveTo>
                  <a:cubicBezTo>
                    <a:pt x="5063" y="1228"/>
                    <a:pt x="502" y="3835"/>
                    <a:pt x="0" y="9349"/>
                  </a:cubicBezTo>
                  <a:cubicBezTo>
                    <a:pt x="2111" y="10106"/>
                    <a:pt x="4130" y="10581"/>
                    <a:pt x="5859" y="10581"/>
                  </a:cubicBezTo>
                  <a:cubicBezTo>
                    <a:pt x="8195" y="10581"/>
                    <a:pt x="10000" y="9712"/>
                    <a:pt x="10777" y="7494"/>
                  </a:cubicBezTo>
                  <a:cubicBezTo>
                    <a:pt x="11755" y="4637"/>
                    <a:pt x="10176" y="2281"/>
                    <a:pt x="8597" y="0"/>
                  </a:cubicBezTo>
                  <a:close/>
                </a:path>
              </a:pathLst>
            </a:custGeom>
            <a:solidFill>
              <a:srgbClr val="A6BBB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9" name="Google Shape;669;p27"/>
            <p:cNvSpPr/>
            <p:nvPr/>
          </p:nvSpPr>
          <p:spPr>
            <a:xfrm>
              <a:off x="-4872500" y="5226075"/>
              <a:ext cx="216200" cy="341500"/>
            </a:xfrm>
            <a:custGeom>
              <a:avLst/>
              <a:gdLst/>
              <a:ahLst/>
              <a:cxnLst/>
              <a:rect l="l" t="t" r="r" b="b"/>
              <a:pathLst>
                <a:path w="8648" h="13660" extrusionOk="0">
                  <a:moveTo>
                    <a:pt x="2457" y="1"/>
                  </a:moveTo>
                  <a:cubicBezTo>
                    <a:pt x="1705" y="1705"/>
                    <a:pt x="1128" y="3158"/>
                    <a:pt x="903" y="4161"/>
                  </a:cubicBezTo>
                  <a:cubicBezTo>
                    <a:pt x="0" y="8196"/>
                    <a:pt x="2156" y="11128"/>
                    <a:pt x="6341" y="13660"/>
                  </a:cubicBezTo>
                  <a:cubicBezTo>
                    <a:pt x="8647" y="7269"/>
                    <a:pt x="5063" y="2457"/>
                    <a:pt x="2457" y="1"/>
                  </a:cubicBezTo>
                  <a:close/>
                </a:path>
              </a:pathLst>
            </a:custGeom>
            <a:solidFill>
              <a:srgbClr val="A6BBB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0" name="Google Shape;670;p27"/>
            <p:cNvSpPr/>
            <p:nvPr/>
          </p:nvSpPr>
          <p:spPr>
            <a:xfrm>
              <a:off x="-4644425" y="4780400"/>
              <a:ext cx="414700" cy="328525"/>
            </a:xfrm>
            <a:custGeom>
              <a:avLst/>
              <a:gdLst/>
              <a:ahLst/>
              <a:cxnLst/>
              <a:rect l="l" t="t" r="r" b="b"/>
              <a:pathLst>
                <a:path w="16588" h="13141" extrusionOk="0">
                  <a:moveTo>
                    <a:pt x="3401" y="0"/>
                  </a:moveTo>
                  <a:cubicBezTo>
                    <a:pt x="3031" y="0"/>
                    <a:pt x="2764" y="104"/>
                    <a:pt x="2632" y="334"/>
                  </a:cubicBezTo>
                  <a:cubicBezTo>
                    <a:pt x="2632" y="334"/>
                    <a:pt x="1529" y="2238"/>
                    <a:pt x="0" y="4945"/>
                  </a:cubicBezTo>
                  <a:cubicBezTo>
                    <a:pt x="0" y="4945"/>
                    <a:pt x="10126" y="8329"/>
                    <a:pt x="13459" y="13141"/>
                  </a:cubicBezTo>
                  <a:cubicBezTo>
                    <a:pt x="14888" y="11186"/>
                    <a:pt x="16216" y="9532"/>
                    <a:pt x="16341" y="8730"/>
                  </a:cubicBezTo>
                  <a:cubicBezTo>
                    <a:pt x="16587" y="7098"/>
                    <a:pt x="6461" y="0"/>
                    <a:pt x="3401" y="0"/>
                  </a:cubicBezTo>
                  <a:close/>
                </a:path>
              </a:pathLst>
            </a:custGeom>
            <a:solidFill>
              <a:srgbClr val="A6BBB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" name="Google Shape;671;p27"/>
            <p:cNvSpPr/>
            <p:nvPr/>
          </p:nvSpPr>
          <p:spPr>
            <a:xfrm>
              <a:off x="-4547925" y="4806275"/>
              <a:ext cx="75825" cy="140375"/>
            </a:xfrm>
            <a:custGeom>
              <a:avLst/>
              <a:gdLst/>
              <a:ahLst/>
              <a:cxnLst/>
              <a:rect l="l" t="t" r="r" b="b"/>
              <a:pathLst>
                <a:path w="3033" h="5615" extrusionOk="0">
                  <a:moveTo>
                    <a:pt x="2657" y="0"/>
                  </a:moveTo>
                  <a:lnTo>
                    <a:pt x="0" y="5439"/>
                  </a:lnTo>
                  <a:lnTo>
                    <a:pt x="376" y="5615"/>
                  </a:lnTo>
                  <a:lnTo>
                    <a:pt x="3033" y="176"/>
                  </a:lnTo>
                  <a:lnTo>
                    <a:pt x="2657" y="0"/>
                  </a:lnTo>
                  <a:close/>
                </a:path>
              </a:pathLst>
            </a:custGeom>
            <a:solidFill>
              <a:srgbClr val="4B47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" name="Google Shape;672;p27"/>
            <p:cNvSpPr/>
            <p:nvPr/>
          </p:nvSpPr>
          <p:spPr>
            <a:xfrm>
              <a:off x="-4444550" y="4860775"/>
              <a:ext cx="66450" cy="139750"/>
            </a:xfrm>
            <a:custGeom>
              <a:avLst/>
              <a:gdLst/>
              <a:ahLst/>
              <a:cxnLst/>
              <a:rect l="l" t="t" r="r" b="b"/>
              <a:pathLst>
                <a:path w="2658" h="5590" extrusionOk="0">
                  <a:moveTo>
                    <a:pt x="2256" y="1"/>
                  </a:moveTo>
                  <a:lnTo>
                    <a:pt x="0" y="5414"/>
                  </a:lnTo>
                  <a:lnTo>
                    <a:pt x="376" y="5590"/>
                  </a:lnTo>
                  <a:lnTo>
                    <a:pt x="2657" y="176"/>
                  </a:lnTo>
                  <a:lnTo>
                    <a:pt x="2256" y="1"/>
                  </a:lnTo>
                  <a:close/>
                </a:path>
              </a:pathLst>
            </a:custGeom>
            <a:solidFill>
              <a:srgbClr val="4B47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" name="Google Shape;673;p27"/>
            <p:cNvSpPr/>
            <p:nvPr/>
          </p:nvSpPr>
          <p:spPr>
            <a:xfrm>
              <a:off x="-4368100" y="4927825"/>
              <a:ext cx="80850" cy="125350"/>
            </a:xfrm>
            <a:custGeom>
              <a:avLst/>
              <a:gdLst/>
              <a:ahLst/>
              <a:cxnLst/>
              <a:rect l="l" t="t" r="r" b="b"/>
              <a:pathLst>
                <a:path w="3234" h="5014" extrusionOk="0">
                  <a:moveTo>
                    <a:pt x="2882" y="1"/>
                  </a:moveTo>
                  <a:lnTo>
                    <a:pt x="0" y="4813"/>
                  </a:lnTo>
                  <a:lnTo>
                    <a:pt x="376" y="5013"/>
                  </a:lnTo>
                  <a:lnTo>
                    <a:pt x="3233" y="226"/>
                  </a:lnTo>
                  <a:lnTo>
                    <a:pt x="2882" y="1"/>
                  </a:lnTo>
                  <a:close/>
                </a:path>
              </a:pathLst>
            </a:custGeom>
            <a:solidFill>
              <a:srgbClr val="4B47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4" name="Google Shape;674;p27"/>
            <p:cNvSpPr/>
            <p:nvPr/>
          </p:nvSpPr>
          <p:spPr>
            <a:xfrm>
              <a:off x="-4568000" y="5070675"/>
              <a:ext cx="50175" cy="47025"/>
            </a:xfrm>
            <a:custGeom>
              <a:avLst/>
              <a:gdLst/>
              <a:ahLst/>
              <a:cxnLst/>
              <a:rect l="l" t="t" r="r" b="b"/>
              <a:pathLst>
                <a:path w="2007" h="1881" extrusionOk="0">
                  <a:moveTo>
                    <a:pt x="1730" y="1"/>
                  </a:moveTo>
                  <a:lnTo>
                    <a:pt x="1" y="1555"/>
                  </a:lnTo>
                  <a:lnTo>
                    <a:pt x="277" y="1881"/>
                  </a:lnTo>
                  <a:lnTo>
                    <a:pt x="2006" y="302"/>
                  </a:lnTo>
                  <a:lnTo>
                    <a:pt x="1730" y="1"/>
                  </a:lnTo>
                  <a:close/>
                </a:path>
              </a:pathLst>
            </a:custGeom>
            <a:solidFill>
              <a:srgbClr val="A6BBB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5" name="Google Shape;675;p27"/>
            <p:cNvSpPr/>
            <p:nvPr/>
          </p:nvSpPr>
          <p:spPr>
            <a:xfrm>
              <a:off x="-4689550" y="5107650"/>
              <a:ext cx="21975" cy="60175"/>
            </a:xfrm>
            <a:custGeom>
              <a:avLst/>
              <a:gdLst/>
              <a:ahLst/>
              <a:cxnLst/>
              <a:rect l="l" t="t" r="r" b="b"/>
              <a:pathLst>
                <a:path w="879" h="2407" extrusionOk="0">
                  <a:moveTo>
                    <a:pt x="477" y="1"/>
                  </a:moveTo>
                  <a:lnTo>
                    <a:pt x="1" y="2306"/>
                  </a:lnTo>
                  <a:lnTo>
                    <a:pt x="427" y="2407"/>
                  </a:lnTo>
                  <a:lnTo>
                    <a:pt x="878" y="76"/>
                  </a:lnTo>
                  <a:lnTo>
                    <a:pt x="477" y="1"/>
                  </a:lnTo>
                  <a:close/>
                </a:path>
              </a:pathLst>
            </a:custGeom>
            <a:solidFill>
              <a:srgbClr val="A6BBB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6" name="Google Shape;676;p27"/>
            <p:cNvSpPr/>
            <p:nvPr/>
          </p:nvSpPr>
          <p:spPr>
            <a:xfrm>
              <a:off x="-4465850" y="5177825"/>
              <a:ext cx="38875" cy="54550"/>
            </a:xfrm>
            <a:custGeom>
              <a:avLst/>
              <a:gdLst/>
              <a:ahLst/>
              <a:cxnLst/>
              <a:rect l="l" t="t" r="r" b="b"/>
              <a:pathLst>
                <a:path w="1555" h="2182" extrusionOk="0">
                  <a:moveTo>
                    <a:pt x="1203" y="1"/>
                  </a:moveTo>
                  <a:lnTo>
                    <a:pt x="0" y="1956"/>
                  </a:lnTo>
                  <a:lnTo>
                    <a:pt x="351" y="2181"/>
                  </a:lnTo>
                  <a:lnTo>
                    <a:pt x="1554" y="201"/>
                  </a:lnTo>
                  <a:lnTo>
                    <a:pt x="1203" y="1"/>
                  </a:lnTo>
                  <a:close/>
                </a:path>
              </a:pathLst>
            </a:custGeom>
            <a:solidFill>
              <a:srgbClr val="A6BBB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7" name="Google Shape;677;p27"/>
            <p:cNvSpPr/>
            <p:nvPr/>
          </p:nvSpPr>
          <p:spPr>
            <a:xfrm>
              <a:off x="-4569875" y="5243625"/>
              <a:ext cx="21950" cy="73325"/>
            </a:xfrm>
            <a:custGeom>
              <a:avLst/>
              <a:gdLst/>
              <a:ahLst/>
              <a:cxnLst/>
              <a:rect l="l" t="t" r="r" b="b"/>
              <a:pathLst>
                <a:path w="878" h="2933" extrusionOk="0">
                  <a:moveTo>
                    <a:pt x="452" y="0"/>
                  </a:moveTo>
                  <a:lnTo>
                    <a:pt x="1" y="2857"/>
                  </a:lnTo>
                  <a:lnTo>
                    <a:pt x="402" y="2933"/>
                  </a:lnTo>
                  <a:lnTo>
                    <a:pt x="878" y="75"/>
                  </a:lnTo>
                  <a:lnTo>
                    <a:pt x="452" y="0"/>
                  </a:lnTo>
                  <a:close/>
                </a:path>
              </a:pathLst>
            </a:custGeom>
            <a:solidFill>
              <a:srgbClr val="A6BBB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8" name="Google Shape;678;p27"/>
            <p:cNvSpPr/>
            <p:nvPr/>
          </p:nvSpPr>
          <p:spPr>
            <a:xfrm>
              <a:off x="-4687025" y="5311925"/>
              <a:ext cx="45750" cy="35725"/>
            </a:xfrm>
            <a:custGeom>
              <a:avLst/>
              <a:gdLst/>
              <a:ahLst/>
              <a:cxnLst/>
              <a:rect l="l" t="t" r="r" b="b"/>
              <a:pathLst>
                <a:path w="1830" h="1429" extrusionOk="0">
                  <a:moveTo>
                    <a:pt x="1604" y="0"/>
                  </a:moveTo>
                  <a:lnTo>
                    <a:pt x="0" y="1103"/>
                  </a:lnTo>
                  <a:lnTo>
                    <a:pt x="226" y="1429"/>
                  </a:lnTo>
                  <a:lnTo>
                    <a:pt x="1830" y="326"/>
                  </a:lnTo>
                  <a:lnTo>
                    <a:pt x="1604" y="0"/>
                  </a:lnTo>
                  <a:close/>
                </a:path>
              </a:pathLst>
            </a:custGeom>
            <a:solidFill>
              <a:srgbClr val="A6BBB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9" name="Google Shape;679;p27"/>
            <p:cNvSpPr/>
            <p:nvPr/>
          </p:nvSpPr>
          <p:spPr>
            <a:xfrm>
              <a:off x="-4463975" y="5352650"/>
              <a:ext cx="15050" cy="55775"/>
            </a:xfrm>
            <a:custGeom>
              <a:avLst/>
              <a:gdLst/>
              <a:ahLst/>
              <a:cxnLst/>
              <a:rect l="l" t="t" r="r" b="b"/>
              <a:pathLst>
                <a:path w="602" h="2231" extrusionOk="0">
                  <a:moveTo>
                    <a:pt x="401" y="0"/>
                  </a:moveTo>
                  <a:lnTo>
                    <a:pt x="0" y="25"/>
                  </a:lnTo>
                  <a:lnTo>
                    <a:pt x="176" y="2231"/>
                  </a:lnTo>
                  <a:lnTo>
                    <a:pt x="602" y="2206"/>
                  </a:lnTo>
                  <a:lnTo>
                    <a:pt x="401" y="0"/>
                  </a:lnTo>
                  <a:close/>
                </a:path>
              </a:pathLst>
            </a:custGeom>
            <a:solidFill>
              <a:srgbClr val="A6BBB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0" name="Google Shape;680;p27"/>
            <p:cNvSpPr/>
            <p:nvPr/>
          </p:nvSpPr>
          <p:spPr>
            <a:xfrm>
              <a:off x="-4612475" y="5457900"/>
              <a:ext cx="31350" cy="36375"/>
            </a:xfrm>
            <a:custGeom>
              <a:avLst/>
              <a:gdLst/>
              <a:ahLst/>
              <a:cxnLst/>
              <a:rect l="l" t="t" r="r" b="b"/>
              <a:pathLst>
                <a:path w="1254" h="1455" extrusionOk="0">
                  <a:moveTo>
                    <a:pt x="928" y="1"/>
                  </a:moveTo>
                  <a:lnTo>
                    <a:pt x="1" y="1179"/>
                  </a:lnTo>
                  <a:lnTo>
                    <a:pt x="326" y="1454"/>
                  </a:lnTo>
                  <a:lnTo>
                    <a:pt x="1254" y="251"/>
                  </a:lnTo>
                  <a:lnTo>
                    <a:pt x="928" y="1"/>
                  </a:lnTo>
                  <a:close/>
                </a:path>
              </a:pathLst>
            </a:custGeom>
            <a:solidFill>
              <a:srgbClr val="A6BBB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81" name="Google Shape;681;p27"/>
          <p:cNvGrpSpPr/>
          <p:nvPr/>
        </p:nvGrpSpPr>
        <p:grpSpPr>
          <a:xfrm>
            <a:off x="6134342" y="3571495"/>
            <a:ext cx="1113169" cy="1097695"/>
            <a:chOff x="-2321725" y="4079275"/>
            <a:chExt cx="1677975" cy="1654650"/>
          </a:xfrm>
        </p:grpSpPr>
        <p:sp>
          <p:nvSpPr>
            <p:cNvPr id="682" name="Google Shape;682;p27"/>
            <p:cNvSpPr/>
            <p:nvPr/>
          </p:nvSpPr>
          <p:spPr>
            <a:xfrm>
              <a:off x="-2091150" y="4797025"/>
              <a:ext cx="505025" cy="414650"/>
            </a:xfrm>
            <a:custGeom>
              <a:avLst/>
              <a:gdLst/>
              <a:ahLst/>
              <a:cxnLst/>
              <a:rect l="l" t="t" r="r" b="b"/>
              <a:pathLst>
                <a:path w="20201" h="16586" extrusionOk="0">
                  <a:moveTo>
                    <a:pt x="18457" y="1"/>
                  </a:moveTo>
                  <a:cubicBezTo>
                    <a:pt x="16619" y="1"/>
                    <a:pt x="13562" y="486"/>
                    <a:pt x="10426" y="3102"/>
                  </a:cubicBezTo>
                  <a:cubicBezTo>
                    <a:pt x="5439" y="7263"/>
                    <a:pt x="0" y="10045"/>
                    <a:pt x="4461" y="14456"/>
                  </a:cubicBezTo>
                  <a:cubicBezTo>
                    <a:pt x="6097" y="16073"/>
                    <a:pt x="8080" y="16585"/>
                    <a:pt x="9935" y="16585"/>
                  </a:cubicBezTo>
                  <a:cubicBezTo>
                    <a:pt x="13140" y="16585"/>
                    <a:pt x="15965" y="15057"/>
                    <a:pt x="15965" y="15057"/>
                  </a:cubicBezTo>
                  <a:lnTo>
                    <a:pt x="20201" y="170"/>
                  </a:lnTo>
                  <a:cubicBezTo>
                    <a:pt x="20201" y="170"/>
                    <a:pt x="19541" y="1"/>
                    <a:pt x="18457" y="1"/>
                  </a:cubicBezTo>
                  <a:close/>
                </a:path>
              </a:pathLst>
            </a:custGeom>
            <a:solidFill>
              <a:srgbClr val="CCB0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" name="Google Shape;683;p27"/>
            <p:cNvSpPr/>
            <p:nvPr/>
          </p:nvSpPr>
          <p:spPr>
            <a:xfrm>
              <a:off x="-1222725" y="4954150"/>
              <a:ext cx="399150" cy="520350"/>
            </a:xfrm>
            <a:custGeom>
              <a:avLst/>
              <a:gdLst/>
              <a:ahLst/>
              <a:cxnLst/>
              <a:rect l="l" t="t" r="r" b="b"/>
              <a:pathLst>
                <a:path w="15966" h="20814" extrusionOk="0">
                  <a:moveTo>
                    <a:pt x="4988" y="0"/>
                  </a:moveTo>
                  <a:lnTo>
                    <a:pt x="0" y="14662"/>
                  </a:lnTo>
                  <a:cubicBezTo>
                    <a:pt x="0" y="14662"/>
                    <a:pt x="3119" y="20813"/>
                    <a:pt x="8532" y="20813"/>
                  </a:cubicBezTo>
                  <a:cubicBezTo>
                    <a:pt x="8941" y="20813"/>
                    <a:pt x="9364" y="20778"/>
                    <a:pt x="9800" y="20702"/>
                  </a:cubicBezTo>
                  <a:cubicBezTo>
                    <a:pt x="15965" y="19624"/>
                    <a:pt x="13108" y="14211"/>
                    <a:pt x="11354" y="7970"/>
                  </a:cubicBezTo>
                  <a:cubicBezTo>
                    <a:pt x="9624" y="1705"/>
                    <a:pt x="4988" y="0"/>
                    <a:pt x="4988" y="0"/>
                  </a:cubicBezTo>
                  <a:close/>
                </a:path>
              </a:pathLst>
            </a:custGeom>
            <a:solidFill>
              <a:srgbClr val="CCB0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" name="Google Shape;684;p27"/>
            <p:cNvSpPr/>
            <p:nvPr/>
          </p:nvSpPr>
          <p:spPr>
            <a:xfrm>
              <a:off x="-2321725" y="4766800"/>
              <a:ext cx="1494175" cy="794350"/>
            </a:xfrm>
            <a:custGeom>
              <a:avLst/>
              <a:gdLst/>
              <a:ahLst/>
              <a:cxnLst/>
              <a:rect l="l" t="t" r="r" b="b"/>
              <a:pathLst>
                <a:path w="59767" h="31774" extrusionOk="0">
                  <a:moveTo>
                    <a:pt x="30276" y="1"/>
                  </a:moveTo>
                  <a:cubicBezTo>
                    <a:pt x="30275" y="1"/>
                    <a:pt x="0" y="19499"/>
                    <a:pt x="31103" y="30276"/>
                  </a:cubicBezTo>
                  <a:cubicBezTo>
                    <a:pt x="34825" y="31315"/>
                    <a:pt x="37920" y="31773"/>
                    <a:pt x="40485" y="31773"/>
                  </a:cubicBezTo>
                  <a:cubicBezTo>
                    <a:pt x="59767" y="31773"/>
                    <a:pt x="49048" y="5865"/>
                    <a:pt x="49048" y="5865"/>
                  </a:cubicBezTo>
                  <a:lnTo>
                    <a:pt x="39073" y="4762"/>
                  </a:lnTo>
                  <a:lnTo>
                    <a:pt x="30276" y="1"/>
                  </a:lnTo>
                  <a:close/>
                </a:path>
              </a:pathLst>
            </a:custGeom>
            <a:solidFill>
              <a:srgbClr val="CCB0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" name="Google Shape;685;p27"/>
            <p:cNvSpPr/>
            <p:nvPr/>
          </p:nvSpPr>
          <p:spPr>
            <a:xfrm>
              <a:off x="-1755950" y="5422825"/>
              <a:ext cx="385375" cy="135350"/>
            </a:xfrm>
            <a:custGeom>
              <a:avLst/>
              <a:gdLst/>
              <a:ahLst/>
              <a:cxnLst/>
              <a:rect l="l" t="t" r="r" b="b"/>
              <a:pathLst>
                <a:path w="15415" h="5414" extrusionOk="0">
                  <a:moveTo>
                    <a:pt x="15414" y="5414"/>
                  </a:moveTo>
                  <a:cubicBezTo>
                    <a:pt x="15414" y="5414"/>
                    <a:pt x="15414" y="5414"/>
                    <a:pt x="15414" y="5414"/>
                  </a:cubicBezTo>
                  <a:cubicBezTo>
                    <a:pt x="15414" y="5414"/>
                    <a:pt x="15414" y="5414"/>
                    <a:pt x="15414" y="5414"/>
                  </a:cubicBezTo>
                  <a:close/>
                  <a:moveTo>
                    <a:pt x="15389" y="5414"/>
                  </a:moveTo>
                  <a:cubicBezTo>
                    <a:pt x="13384" y="5213"/>
                    <a:pt x="11079" y="4762"/>
                    <a:pt x="8472" y="4035"/>
                  </a:cubicBezTo>
                  <a:cubicBezTo>
                    <a:pt x="4888" y="2782"/>
                    <a:pt x="2106" y="1429"/>
                    <a:pt x="1" y="0"/>
                  </a:cubicBezTo>
                  <a:lnTo>
                    <a:pt x="1" y="0"/>
                  </a:lnTo>
                  <a:cubicBezTo>
                    <a:pt x="2106" y="1429"/>
                    <a:pt x="4888" y="2782"/>
                    <a:pt x="8472" y="4035"/>
                  </a:cubicBezTo>
                  <a:cubicBezTo>
                    <a:pt x="11079" y="4762"/>
                    <a:pt x="13384" y="5213"/>
                    <a:pt x="15389" y="5414"/>
                  </a:cubicBezTo>
                  <a:close/>
                </a:path>
              </a:pathLst>
            </a:custGeom>
            <a:solidFill>
              <a:srgbClr val="B688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6" name="Google Shape;686;p27"/>
            <p:cNvSpPr/>
            <p:nvPr/>
          </p:nvSpPr>
          <p:spPr>
            <a:xfrm>
              <a:off x="-1851175" y="4781200"/>
              <a:ext cx="538875" cy="780125"/>
            </a:xfrm>
            <a:custGeom>
              <a:avLst/>
              <a:gdLst/>
              <a:ahLst/>
              <a:cxnLst/>
              <a:rect l="l" t="t" r="r" b="b"/>
              <a:pathLst>
                <a:path w="21555" h="31205" extrusionOk="0">
                  <a:moveTo>
                    <a:pt x="10577" y="1"/>
                  </a:moveTo>
                  <a:lnTo>
                    <a:pt x="10577" y="1"/>
                  </a:lnTo>
                  <a:cubicBezTo>
                    <a:pt x="8446" y="1505"/>
                    <a:pt x="2882" y="5765"/>
                    <a:pt x="0" y="10853"/>
                  </a:cubicBezTo>
                  <a:cubicBezTo>
                    <a:pt x="101" y="10878"/>
                    <a:pt x="201" y="10903"/>
                    <a:pt x="301" y="10953"/>
                  </a:cubicBezTo>
                  <a:cubicBezTo>
                    <a:pt x="426" y="10978"/>
                    <a:pt x="577" y="11029"/>
                    <a:pt x="702" y="11079"/>
                  </a:cubicBezTo>
                  <a:cubicBezTo>
                    <a:pt x="877" y="11129"/>
                    <a:pt x="1028" y="11179"/>
                    <a:pt x="1203" y="11229"/>
                  </a:cubicBezTo>
                  <a:cubicBezTo>
                    <a:pt x="1830" y="11430"/>
                    <a:pt x="2431" y="11705"/>
                    <a:pt x="2958" y="12056"/>
                  </a:cubicBezTo>
                  <a:cubicBezTo>
                    <a:pt x="3985" y="7996"/>
                    <a:pt x="7344" y="4161"/>
                    <a:pt x="10376" y="1404"/>
                  </a:cubicBezTo>
                  <a:cubicBezTo>
                    <a:pt x="10176" y="1129"/>
                    <a:pt x="9975" y="878"/>
                    <a:pt x="9775" y="602"/>
                  </a:cubicBezTo>
                  <a:cubicBezTo>
                    <a:pt x="10076" y="352"/>
                    <a:pt x="10351" y="176"/>
                    <a:pt x="10577" y="1"/>
                  </a:cubicBezTo>
                  <a:close/>
                  <a:moveTo>
                    <a:pt x="6065" y="21630"/>
                  </a:moveTo>
                  <a:cubicBezTo>
                    <a:pt x="6040" y="21730"/>
                    <a:pt x="6015" y="21806"/>
                    <a:pt x="5990" y="21906"/>
                  </a:cubicBezTo>
                  <a:cubicBezTo>
                    <a:pt x="5514" y="23359"/>
                    <a:pt x="4762" y="24638"/>
                    <a:pt x="3810" y="25665"/>
                  </a:cubicBezTo>
                  <a:cubicBezTo>
                    <a:pt x="5915" y="27094"/>
                    <a:pt x="8697" y="28447"/>
                    <a:pt x="12281" y="29700"/>
                  </a:cubicBezTo>
                  <a:cubicBezTo>
                    <a:pt x="14888" y="30427"/>
                    <a:pt x="17193" y="30878"/>
                    <a:pt x="19198" y="31079"/>
                  </a:cubicBezTo>
                  <a:lnTo>
                    <a:pt x="19223" y="31079"/>
                  </a:lnTo>
                  <a:cubicBezTo>
                    <a:pt x="20050" y="31154"/>
                    <a:pt x="20827" y="31204"/>
                    <a:pt x="21554" y="31204"/>
                  </a:cubicBezTo>
                  <a:cubicBezTo>
                    <a:pt x="21429" y="30327"/>
                    <a:pt x="21429" y="29425"/>
                    <a:pt x="21554" y="28497"/>
                  </a:cubicBezTo>
                  <a:cubicBezTo>
                    <a:pt x="20050" y="28247"/>
                    <a:pt x="18446" y="27871"/>
                    <a:pt x="16692" y="27395"/>
                  </a:cubicBezTo>
                  <a:cubicBezTo>
                    <a:pt x="11680" y="25665"/>
                    <a:pt x="8271" y="23685"/>
                    <a:pt x="6065" y="21630"/>
                  </a:cubicBezTo>
                  <a:close/>
                </a:path>
              </a:pathLst>
            </a:custGeom>
            <a:solidFill>
              <a:srgbClr val="4B4747">
                <a:alpha val="438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7" name="Google Shape;687;p27"/>
            <p:cNvSpPr/>
            <p:nvPr/>
          </p:nvSpPr>
          <p:spPr>
            <a:xfrm>
              <a:off x="-1606825" y="4766800"/>
              <a:ext cx="528850" cy="220750"/>
            </a:xfrm>
            <a:custGeom>
              <a:avLst/>
              <a:gdLst/>
              <a:ahLst/>
              <a:cxnLst/>
              <a:rect l="l" t="t" r="r" b="b"/>
              <a:pathLst>
                <a:path w="21154" h="8830" extrusionOk="0">
                  <a:moveTo>
                    <a:pt x="1680" y="1"/>
                  </a:moveTo>
                  <a:cubicBezTo>
                    <a:pt x="1680" y="1"/>
                    <a:pt x="1028" y="402"/>
                    <a:pt x="1" y="1178"/>
                  </a:cubicBezTo>
                  <a:cubicBezTo>
                    <a:pt x="2131" y="4211"/>
                    <a:pt x="5439" y="6692"/>
                    <a:pt x="9500" y="7945"/>
                  </a:cubicBezTo>
                  <a:cubicBezTo>
                    <a:pt x="11402" y="8544"/>
                    <a:pt x="13315" y="8830"/>
                    <a:pt x="15170" y="8830"/>
                  </a:cubicBezTo>
                  <a:cubicBezTo>
                    <a:pt x="17274" y="8830"/>
                    <a:pt x="19302" y="8463"/>
                    <a:pt x="21154" y="7770"/>
                  </a:cubicBezTo>
                  <a:cubicBezTo>
                    <a:pt x="20753" y="6592"/>
                    <a:pt x="20452" y="5865"/>
                    <a:pt x="20452" y="5865"/>
                  </a:cubicBezTo>
                  <a:lnTo>
                    <a:pt x="10477" y="4762"/>
                  </a:lnTo>
                  <a:lnTo>
                    <a:pt x="1680" y="1"/>
                  </a:lnTo>
                  <a:close/>
                </a:path>
              </a:pathLst>
            </a:custGeom>
            <a:solidFill>
              <a:srgbClr val="4B47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8" name="Google Shape;688;p27"/>
            <p:cNvSpPr/>
            <p:nvPr/>
          </p:nvSpPr>
          <p:spPr>
            <a:xfrm>
              <a:off x="-1339900" y="5293975"/>
              <a:ext cx="443000" cy="434400"/>
            </a:xfrm>
            <a:custGeom>
              <a:avLst/>
              <a:gdLst/>
              <a:ahLst/>
              <a:cxnLst/>
              <a:rect l="l" t="t" r="r" b="b"/>
              <a:pathLst>
                <a:path w="17720" h="17376" extrusionOk="0">
                  <a:moveTo>
                    <a:pt x="9407" y="1"/>
                  </a:moveTo>
                  <a:cubicBezTo>
                    <a:pt x="5975" y="1"/>
                    <a:pt x="2664" y="2523"/>
                    <a:pt x="1454" y="6382"/>
                  </a:cubicBezTo>
                  <a:cubicBezTo>
                    <a:pt x="1" y="10994"/>
                    <a:pt x="2156" y="15781"/>
                    <a:pt x="6241" y="17059"/>
                  </a:cubicBezTo>
                  <a:cubicBezTo>
                    <a:pt x="6926" y="17273"/>
                    <a:pt x="7623" y="17376"/>
                    <a:pt x="8314" y="17376"/>
                  </a:cubicBezTo>
                  <a:cubicBezTo>
                    <a:pt x="11746" y="17376"/>
                    <a:pt x="15056" y="14857"/>
                    <a:pt x="16266" y="11019"/>
                  </a:cubicBezTo>
                  <a:cubicBezTo>
                    <a:pt x="17720" y="6382"/>
                    <a:pt x="15564" y="1595"/>
                    <a:pt x="11479" y="317"/>
                  </a:cubicBezTo>
                  <a:cubicBezTo>
                    <a:pt x="10794" y="103"/>
                    <a:pt x="10098" y="1"/>
                    <a:pt x="9407" y="1"/>
                  </a:cubicBezTo>
                  <a:close/>
                </a:path>
              </a:pathLst>
            </a:custGeom>
            <a:solidFill>
              <a:srgbClr val="4B47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9" name="Google Shape;689;p27"/>
            <p:cNvSpPr/>
            <p:nvPr/>
          </p:nvSpPr>
          <p:spPr>
            <a:xfrm>
              <a:off x="-2108075" y="5054000"/>
              <a:ext cx="442375" cy="434400"/>
            </a:xfrm>
            <a:custGeom>
              <a:avLst/>
              <a:gdLst/>
              <a:ahLst/>
              <a:cxnLst/>
              <a:rect l="l" t="t" r="r" b="b"/>
              <a:pathLst>
                <a:path w="17695" h="17376" extrusionOk="0">
                  <a:moveTo>
                    <a:pt x="9397" y="1"/>
                  </a:moveTo>
                  <a:cubicBezTo>
                    <a:pt x="5951" y="1"/>
                    <a:pt x="2643" y="2523"/>
                    <a:pt x="1454" y="6382"/>
                  </a:cubicBezTo>
                  <a:cubicBezTo>
                    <a:pt x="1" y="10994"/>
                    <a:pt x="2156" y="15781"/>
                    <a:pt x="6241" y="17059"/>
                  </a:cubicBezTo>
                  <a:cubicBezTo>
                    <a:pt x="6926" y="17273"/>
                    <a:pt x="7622" y="17376"/>
                    <a:pt x="8313" y="17376"/>
                  </a:cubicBezTo>
                  <a:cubicBezTo>
                    <a:pt x="11745" y="17376"/>
                    <a:pt x="15056" y="14853"/>
                    <a:pt x="16266" y="10994"/>
                  </a:cubicBezTo>
                  <a:cubicBezTo>
                    <a:pt x="17695" y="6382"/>
                    <a:pt x="15565" y="1595"/>
                    <a:pt x="11479" y="317"/>
                  </a:cubicBezTo>
                  <a:cubicBezTo>
                    <a:pt x="10790" y="103"/>
                    <a:pt x="10091" y="1"/>
                    <a:pt x="9397" y="1"/>
                  </a:cubicBezTo>
                  <a:close/>
                </a:path>
              </a:pathLst>
            </a:custGeom>
            <a:solidFill>
              <a:srgbClr val="4B47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" name="Google Shape;690;p27"/>
            <p:cNvSpPr/>
            <p:nvPr/>
          </p:nvSpPr>
          <p:spPr>
            <a:xfrm>
              <a:off x="-1702050" y="4079275"/>
              <a:ext cx="317700" cy="284150"/>
            </a:xfrm>
            <a:custGeom>
              <a:avLst/>
              <a:gdLst/>
              <a:ahLst/>
              <a:cxnLst/>
              <a:rect l="l" t="t" r="r" b="b"/>
              <a:pathLst>
                <a:path w="12708" h="11366" extrusionOk="0">
                  <a:moveTo>
                    <a:pt x="6346" y="1"/>
                  </a:moveTo>
                  <a:cubicBezTo>
                    <a:pt x="3921" y="1"/>
                    <a:pt x="1681" y="1551"/>
                    <a:pt x="928" y="3993"/>
                  </a:cubicBezTo>
                  <a:cubicBezTo>
                    <a:pt x="0" y="6975"/>
                    <a:pt x="1654" y="10158"/>
                    <a:pt x="4662" y="11110"/>
                  </a:cubicBezTo>
                  <a:cubicBezTo>
                    <a:pt x="5218" y="11283"/>
                    <a:pt x="5782" y="11366"/>
                    <a:pt x="6337" y="11366"/>
                  </a:cubicBezTo>
                  <a:cubicBezTo>
                    <a:pt x="8755" y="11366"/>
                    <a:pt x="11005" y="9802"/>
                    <a:pt x="11780" y="7376"/>
                  </a:cubicBezTo>
                  <a:cubicBezTo>
                    <a:pt x="12707" y="4394"/>
                    <a:pt x="11028" y="1186"/>
                    <a:pt x="8045" y="258"/>
                  </a:cubicBezTo>
                  <a:cubicBezTo>
                    <a:pt x="7480" y="84"/>
                    <a:pt x="6908" y="1"/>
                    <a:pt x="6346" y="1"/>
                  </a:cubicBezTo>
                  <a:close/>
                </a:path>
              </a:pathLst>
            </a:custGeom>
            <a:solidFill>
              <a:srgbClr val="CCB0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" name="Google Shape;691;p27"/>
            <p:cNvSpPr/>
            <p:nvPr/>
          </p:nvSpPr>
          <p:spPr>
            <a:xfrm>
              <a:off x="-1662575" y="4079450"/>
              <a:ext cx="261675" cy="160425"/>
            </a:xfrm>
            <a:custGeom>
              <a:avLst/>
              <a:gdLst/>
              <a:ahLst/>
              <a:cxnLst/>
              <a:rect l="l" t="t" r="r" b="b"/>
              <a:pathLst>
                <a:path w="10467" h="6417" extrusionOk="0">
                  <a:moveTo>
                    <a:pt x="4762" y="1"/>
                  </a:moveTo>
                  <a:cubicBezTo>
                    <a:pt x="2857" y="1"/>
                    <a:pt x="1053" y="978"/>
                    <a:pt x="0" y="2582"/>
                  </a:cubicBezTo>
                  <a:cubicBezTo>
                    <a:pt x="1003" y="1755"/>
                    <a:pt x="2281" y="1279"/>
                    <a:pt x="3634" y="1279"/>
                  </a:cubicBezTo>
                  <a:cubicBezTo>
                    <a:pt x="4186" y="1279"/>
                    <a:pt x="4762" y="1354"/>
                    <a:pt x="5313" y="1529"/>
                  </a:cubicBezTo>
                  <a:cubicBezTo>
                    <a:pt x="7043" y="2081"/>
                    <a:pt x="8321" y="3359"/>
                    <a:pt x="8923" y="4913"/>
                  </a:cubicBezTo>
                  <a:cubicBezTo>
                    <a:pt x="9399" y="4788"/>
                    <a:pt x="9850" y="4662"/>
                    <a:pt x="10326" y="4537"/>
                  </a:cubicBezTo>
                  <a:cubicBezTo>
                    <a:pt x="10432" y="5065"/>
                    <a:pt x="10466" y="5593"/>
                    <a:pt x="10429" y="6121"/>
                  </a:cubicBezTo>
                  <a:lnTo>
                    <a:pt x="10429" y="6121"/>
                  </a:lnTo>
                  <a:cubicBezTo>
                    <a:pt x="10442" y="5969"/>
                    <a:pt x="10451" y="5817"/>
                    <a:pt x="10451" y="5665"/>
                  </a:cubicBezTo>
                  <a:cubicBezTo>
                    <a:pt x="10451" y="3259"/>
                    <a:pt x="8897" y="1003"/>
                    <a:pt x="6466" y="251"/>
                  </a:cubicBezTo>
                  <a:cubicBezTo>
                    <a:pt x="6015" y="126"/>
                    <a:pt x="5589" y="26"/>
                    <a:pt x="5138" y="1"/>
                  </a:cubicBezTo>
                  <a:close/>
                  <a:moveTo>
                    <a:pt x="10429" y="6121"/>
                  </a:moveTo>
                  <a:cubicBezTo>
                    <a:pt x="10421" y="6220"/>
                    <a:pt x="10411" y="6318"/>
                    <a:pt x="10401" y="6417"/>
                  </a:cubicBezTo>
                  <a:cubicBezTo>
                    <a:pt x="10413" y="6318"/>
                    <a:pt x="10422" y="6220"/>
                    <a:pt x="10429" y="6121"/>
                  </a:cubicBezTo>
                  <a:close/>
                </a:path>
              </a:pathLst>
            </a:custGeom>
            <a:solidFill>
              <a:srgbClr val="4B4747">
                <a:alpha val="438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2" name="Google Shape;692;p27"/>
            <p:cNvSpPr/>
            <p:nvPr/>
          </p:nvSpPr>
          <p:spPr>
            <a:xfrm>
              <a:off x="-1631875" y="4202250"/>
              <a:ext cx="201775" cy="153550"/>
            </a:xfrm>
            <a:custGeom>
              <a:avLst/>
              <a:gdLst/>
              <a:ahLst/>
              <a:cxnLst/>
              <a:rect l="l" t="t" r="r" b="b"/>
              <a:pathLst>
                <a:path w="8071" h="6142" extrusionOk="0">
                  <a:moveTo>
                    <a:pt x="7695" y="1"/>
                  </a:moveTo>
                  <a:cubicBezTo>
                    <a:pt x="6968" y="226"/>
                    <a:pt x="6241" y="502"/>
                    <a:pt x="5564" y="828"/>
                  </a:cubicBezTo>
                  <a:lnTo>
                    <a:pt x="6166" y="2106"/>
                  </a:lnTo>
                  <a:cubicBezTo>
                    <a:pt x="6241" y="2257"/>
                    <a:pt x="6291" y="2432"/>
                    <a:pt x="6316" y="2582"/>
                  </a:cubicBezTo>
                  <a:cubicBezTo>
                    <a:pt x="6893" y="2307"/>
                    <a:pt x="7469" y="2056"/>
                    <a:pt x="8070" y="1856"/>
                  </a:cubicBezTo>
                  <a:cubicBezTo>
                    <a:pt x="8045" y="1204"/>
                    <a:pt x="7920" y="602"/>
                    <a:pt x="7695" y="1"/>
                  </a:cubicBezTo>
                  <a:close/>
                  <a:moveTo>
                    <a:pt x="1679" y="3409"/>
                  </a:moveTo>
                  <a:cubicBezTo>
                    <a:pt x="1053" y="3961"/>
                    <a:pt x="501" y="4562"/>
                    <a:pt x="0" y="5214"/>
                  </a:cubicBezTo>
                  <a:cubicBezTo>
                    <a:pt x="501" y="5615"/>
                    <a:pt x="1078" y="5916"/>
                    <a:pt x="1705" y="6141"/>
                  </a:cubicBezTo>
                  <a:cubicBezTo>
                    <a:pt x="2030" y="5740"/>
                    <a:pt x="2406" y="5364"/>
                    <a:pt x="2782" y="4988"/>
                  </a:cubicBezTo>
                  <a:cubicBezTo>
                    <a:pt x="2456" y="4763"/>
                    <a:pt x="2156" y="4462"/>
                    <a:pt x="1980" y="4061"/>
                  </a:cubicBezTo>
                  <a:lnTo>
                    <a:pt x="1679" y="3409"/>
                  </a:lnTo>
                  <a:close/>
                </a:path>
              </a:pathLst>
            </a:custGeom>
            <a:solidFill>
              <a:srgbClr val="4B4747">
                <a:alpha val="438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3" name="Google Shape;693;p27"/>
            <p:cNvSpPr/>
            <p:nvPr/>
          </p:nvSpPr>
          <p:spPr>
            <a:xfrm>
              <a:off x="-1439525" y="4192850"/>
              <a:ext cx="38875" cy="55800"/>
            </a:xfrm>
            <a:custGeom>
              <a:avLst/>
              <a:gdLst/>
              <a:ahLst/>
              <a:cxnLst/>
              <a:rect l="l" t="t" r="r" b="b"/>
              <a:pathLst>
                <a:path w="1555" h="2232" extrusionOk="0">
                  <a:moveTo>
                    <a:pt x="1404" y="1"/>
                  </a:moveTo>
                  <a:cubicBezTo>
                    <a:pt x="928" y="126"/>
                    <a:pt x="477" y="252"/>
                    <a:pt x="1" y="377"/>
                  </a:cubicBezTo>
                  <a:cubicBezTo>
                    <a:pt x="226" y="978"/>
                    <a:pt x="351" y="1580"/>
                    <a:pt x="376" y="2232"/>
                  </a:cubicBezTo>
                  <a:cubicBezTo>
                    <a:pt x="752" y="2106"/>
                    <a:pt x="1103" y="1981"/>
                    <a:pt x="1479" y="1881"/>
                  </a:cubicBezTo>
                  <a:cubicBezTo>
                    <a:pt x="1554" y="1254"/>
                    <a:pt x="1529" y="628"/>
                    <a:pt x="1404" y="1"/>
                  </a:cubicBezTo>
                  <a:close/>
                </a:path>
              </a:pathLst>
            </a:custGeom>
            <a:solidFill>
              <a:srgbClr val="4B4747">
                <a:alpha val="438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4" name="Google Shape;694;p27"/>
            <p:cNvSpPr/>
            <p:nvPr/>
          </p:nvSpPr>
          <p:spPr>
            <a:xfrm>
              <a:off x="-1614325" y="4181625"/>
              <a:ext cx="149750" cy="154975"/>
            </a:xfrm>
            <a:custGeom>
              <a:avLst/>
              <a:gdLst/>
              <a:ahLst/>
              <a:cxnLst/>
              <a:rect l="l" t="t" r="r" b="b"/>
              <a:pathLst>
                <a:path w="5990" h="6199" extrusionOk="0">
                  <a:moveTo>
                    <a:pt x="2660" y="0"/>
                  </a:moveTo>
                  <a:cubicBezTo>
                    <a:pt x="2332" y="0"/>
                    <a:pt x="1998" y="72"/>
                    <a:pt x="1679" y="224"/>
                  </a:cubicBezTo>
                  <a:lnTo>
                    <a:pt x="1629" y="224"/>
                  </a:lnTo>
                  <a:cubicBezTo>
                    <a:pt x="476" y="776"/>
                    <a:pt x="0" y="2129"/>
                    <a:pt x="526" y="3282"/>
                  </a:cubicBezTo>
                  <a:lnTo>
                    <a:pt x="1278" y="4886"/>
                  </a:lnTo>
                  <a:cubicBezTo>
                    <a:pt x="1662" y="5709"/>
                    <a:pt x="2487" y="6198"/>
                    <a:pt x="3352" y="6198"/>
                  </a:cubicBezTo>
                  <a:cubicBezTo>
                    <a:pt x="3673" y="6198"/>
                    <a:pt x="3999" y="6131"/>
                    <a:pt x="4311" y="5989"/>
                  </a:cubicBezTo>
                  <a:lnTo>
                    <a:pt x="4361" y="5964"/>
                  </a:lnTo>
                  <a:cubicBezTo>
                    <a:pt x="5489" y="5437"/>
                    <a:pt x="5990" y="4084"/>
                    <a:pt x="5464" y="2931"/>
                  </a:cubicBezTo>
                  <a:lnTo>
                    <a:pt x="4712" y="1327"/>
                  </a:lnTo>
                  <a:cubicBezTo>
                    <a:pt x="4331" y="493"/>
                    <a:pt x="3517" y="0"/>
                    <a:pt x="2660" y="0"/>
                  </a:cubicBezTo>
                  <a:close/>
                </a:path>
              </a:pathLst>
            </a:custGeom>
            <a:solidFill>
              <a:srgbClr val="6F6F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" name="Google Shape;695;p27"/>
            <p:cNvSpPr/>
            <p:nvPr/>
          </p:nvSpPr>
          <p:spPr>
            <a:xfrm>
              <a:off x="-1614325" y="4183475"/>
              <a:ext cx="120325" cy="153350"/>
            </a:xfrm>
            <a:custGeom>
              <a:avLst/>
              <a:gdLst/>
              <a:ahLst/>
              <a:cxnLst/>
              <a:rect l="l" t="t" r="r" b="b"/>
              <a:pathLst>
                <a:path w="4813" h="6134" extrusionOk="0">
                  <a:moveTo>
                    <a:pt x="2055" y="0"/>
                  </a:moveTo>
                  <a:cubicBezTo>
                    <a:pt x="1930" y="50"/>
                    <a:pt x="1830" y="75"/>
                    <a:pt x="1729" y="125"/>
                  </a:cubicBezTo>
                  <a:lnTo>
                    <a:pt x="1679" y="150"/>
                  </a:lnTo>
                  <a:cubicBezTo>
                    <a:pt x="526" y="652"/>
                    <a:pt x="0" y="2005"/>
                    <a:pt x="526" y="3158"/>
                  </a:cubicBezTo>
                  <a:lnTo>
                    <a:pt x="1253" y="4787"/>
                  </a:lnTo>
                  <a:cubicBezTo>
                    <a:pt x="1623" y="5638"/>
                    <a:pt x="2457" y="6134"/>
                    <a:pt x="3332" y="6134"/>
                  </a:cubicBezTo>
                  <a:cubicBezTo>
                    <a:pt x="3643" y="6134"/>
                    <a:pt x="3959" y="6071"/>
                    <a:pt x="4261" y="5940"/>
                  </a:cubicBezTo>
                  <a:lnTo>
                    <a:pt x="4311" y="5915"/>
                  </a:lnTo>
                  <a:cubicBezTo>
                    <a:pt x="4486" y="5840"/>
                    <a:pt x="4662" y="5739"/>
                    <a:pt x="4812" y="5614"/>
                  </a:cubicBezTo>
                  <a:lnTo>
                    <a:pt x="4812" y="5614"/>
                  </a:lnTo>
                  <a:cubicBezTo>
                    <a:pt x="4609" y="5671"/>
                    <a:pt x="4404" y="5698"/>
                    <a:pt x="4200" y="5698"/>
                  </a:cubicBezTo>
                  <a:cubicBezTo>
                    <a:pt x="3324" y="5698"/>
                    <a:pt x="2492" y="5190"/>
                    <a:pt x="2105" y="4336"/>
                  </a:cubicBezTo>
                  <a:lnTo>
                    <a:pt x="1378" y="2732"/>
                  </a:lnTo>
                  <a:cubicBezTo>
                    <a:pt x="952" y="1754"/>
                    <a:pt x="1253" y="652"/>
                    <a:pt x="2055" y="0"/>
                  </a:cubicBezTo>
                  <a:close/>
                </a:path>
              </a:pathLst>
            </a:custGeom>
            <a:solidFill>
              <a:srgbClr val="4B47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6" name="Google Shape;696;p27"/>
            <p:cNvSpPr/>
            <p:nvPr/>
          </p:nvSpPr>
          <p:spPr>
            <a:xfrm>
              <a:off x="-961450" y="4310875"/>
              <a:ext cx="317700" cy="284050"/>
            </a:xfrm>
            <a:custGeom>
              <a:avLst/>
              <a:gdLst/>
              <a:ahLst/>
              <a:cxnLst/>
              <a:rect l="l" t="t" r="r" b="b"/>
              <a:pathLst>
                <a:path w="12708" h="11362" extrusionOk="0">
                  <a:moveTo>
                    <a:pt x="6328" y="1"/>
                  </a:moveTo>
                  <a:cubicBezTo>
                    <a:pt x="3910" y="1"/>
                    <a:pt x="1679" y="1561"/>
                    <a:pt x="928" y="3977"/>
                  </a:cubicBezTo>
                  <a:cubicBezTo>
                    <a:pt x="0" y="6984"/>
                    <a:pt x="1655" y="10167"/>
                    <a:pt x="4662" y="11095"/>
                  </a:cubicBezTo>
                  <a:cubicBezTo>
                    <a:pt x="5229" y="11276"/>
                    <a:pt x="5803" y="11362"/>
                    <a:pt x="6368" y="11362"/>
                  </a:cubicBezTo>
                  <a:cubicBezTo>
                    <a:pt x="8774" y="11362"/>
                    <a:pt x="11009" y="9801"/>
                    <a:pt x="11780" y="7385"/>
                  </a:cubicBezTo>
                  <a:cubicBezTo>
                    <a:pt x="12707" y="4378"/>
                    <a:pt x="11028" y="1195"/>
                    <a:pt x="8046" y="267"/>
                  </a:cubicBezTo>
                  <a:cubicBezTo>
                    <a:pt x="7474" y="86"/>
                    <a:pt x="6896" y="1"/>
                    <a:pt x="6328" y="1"/>
                  </a:cubicBezTo>
                  <a:close/>
                </a:path>
              </a:pathLst>
            </a:custGeom>
            <a:solidFill>
              <a:srgbClr val="CCB0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7" name="Google Shape;697;p27"/>
            <p:cNvSpPr/>
            <p:nvPr/>
          </p:nvSpPr>
          <p:spPr>
            <a:xfrm>
              <a:off x="-1405700" y="4956025"/>
              <a:ext cx="394475" cy="399775"/>
            </a:xfrm>
            <a:custGeom>
              <a:avLst/>
              <a:gdLst/>
              <a:ahLst/>
              <a:cxnLst/>
              <a:rect l="l" t="t" r="r" b="b"/>
              <a:pathLst>
                <a:path w="15779" h="15991" extrusionOk="0">
                  <a:moveTo>
                    <a:pt x="13034" y="0"/>
                  </a:moveTo>
                  <a:lnTo>
                    <a:pt x="13034" y="0"/>
                  </a:lnTo>
                  <a:cubicBezTo>
                    <a:pt x="13048" y="44"/>
                    <a:pt x="13062" y="87"/>
                    <a:pt x="13077" y="126"/>
                  </a:cubicBezTo>
                  <a:lnTo>
                    <a:pt x="13077" y="126"/>
                  </a:lnTo>
                  <a:cubicBezTo>
                    <a:pt x="13062" y="83"/>
                    <a:pt x="13048" y="42"/>
                    <a:pt x="13034" y="0"/>
                  </a:cubicBezTo>
                  <a:close/>
                  <a:moveTo>
                    <a:pt x="13077" y="126"/>
                  </a:moveTo>
                  <a:cubicBezTo>
                    <a:pt x="13086" y="151"/>
                    <a:pt x="13095" y="177"/>
                    <a:pt x="13103" y="203"/>
                  </a:cubicBezTo>
                  <a:lnTo>
                    <a:pt x="13103" y="203"/>
                  </a:lnTo>
                  <a:cubicBezTo>
                    <a:pt x="13105" y="202"/>
                    <a:pt x="13107" y="202"/>
                    <a:pt x="13109" y="201"/>
                  </a:cubicBezTo>
                  <a:cubicBezTo>
                    <a:pt x="13098" y="180"/>
                    <a:pt x="13088" y="154"/>
                    <a:pt x="13077" y="126"/>
                  </a:cubicBezTo>
                  <a:close/>
                  <a:moveTo>
                    <a:pt x="13103" y="203"/>
                  </a:moveTo>
                  <a:cubicBezTo>
                    <a:pt x="11250" y="903"/>
                    <a:pt x="9222" y="1254"/>
                    <a:pt x="7119" y="1254"/>
                  </a:cubicBezTo>
                  <a:cubicBezTo>
                    <a:pt x="5289" y="1254"/>
                    <a:pt x="3435" y="1003"/>
                    <a:pt x="1580" y="427"/>
                  </a:cubicBezTo>
                  <a:lnTo>
                    <a:pt x="1580" y="427"/>
                  </a:lnTo>
                  <a:cubicBezTo>
                    <a:pt x="477" y="4311"/>
                    <a:pt x="1" y="10777"/>
                    <a:pt x="6417" y="15991"/>
                  </a:cubicBezTo>
                  <a:cubicBezTo>
                    <a:pt x="7946" y="14437"/>
                    <a:pt x="9976" y="13509"/>
                    <a:pt x="12031" y="13509"/>
                  </a:cubicBezTo>
                  <a:cubicBezTo>
                    <a:pt x="12733" y="13509"/>
                    <a:pt x="13435" y="13635"/>
                    <a:pt x="14111" y="13835"/>
                  </a:cubicBezTo>
                  <a:cubicBezTo>
                    <a:pt x="14262" y="13885"/>
                    <a:pt x="14437" y="13935"/>
                    <a:pt x="14587" y="14011"/>
                  </a:cubicBezTo>
                  <a:cubicBezTo>
                    <a:pt x="14713" y="14036"/>
                    <a:pt x="14863" y="14061"/>
                    <a:pt x="15014" y="14111"/>
                  </a:cubicBezTo>
                  <a:cubicBezTo>
                    <a:pt x="15114" y="14136"/>
                    <a:pt x="15189" y="14186"/>
                    <a:pt x="15289" y="14211"/>
                  </a:cubicBezTo>
                  <a:cubicBezTo>
                    <a:pt x="15779" y="9019"/>
                    <a:pt x="14115" y="3157"/>
                    <a:pt x="13103" y="203"/>
                  </a:cubicBezTo>
                  <a:close/>
                </a:path>
              </a:pathLst>
            </a:custGeom>
            <a:solidFill>
              <a:srgbClr val="4B4747">
                <a:alpha val="438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8" name="Google Shape;698;p27"/>
            <p:cNvSpPr/>
            <p:nvPr/>
          </p:nvSpPr>
          <p:spPr>
            <a:xfrm>
              <a:off x="-1366225" y="4937225"/>
              <a:ext cx="288250" cy="50150"/>
            </a:xfrm>
            <a:custGeom>
              <a:avLst/>
              <a:gdLst/>
              <a:ahLst/>
              <a:cxnLst/>
              <a:rect l="l" t="t" r="r" b="b"/>
              <a:pathLst>
                <a:path w="11530" h="2006" extrusionOk="0">
                  <a:moveTo>
                    <a:pt x="377" y="1"/>
                  </a:moveTo>
                  <a:cubicBezTo>
                    <a:pt x="251" y="351"/>
                    <a:pt x="126" y="752"/>
                    <a:pt x="1" y="1179"/>
                  </a:cubicBezTo>
                  <a:cubicBezTo>
                    <a:pt x="1856" y="1755"/>
                    <a:pt x="3710" y="2006"/>
                    <a:pt x="5540" y="2006"/>
                  </a:cubicBezTo>
                  <a:cubicBezTo>
                    <a:pt x="7645" y="2006"/>
                    <a:pt x="9675" y="1655"/>
                    <a:pt x="11530" y="953"/>
                  </a:cubicBezTo>
                  <a:cubicBezTo>
                    <a:pt x="11505" y="903"/>
                    <a:pt x="11480" y="828"/>
                    <a:pt x="11455" y="752"/>
                  </a:cubicBezTo>
                  <a:cubicBezTo>
                    <a:pt x="11379" y="477"/>
                    <a:pt x="11279" y="226"/>
                    <a:pt x="11204" y="26"/>
                  </a:cubicBezTo>
                  <a:cubicBezTo>
                    <a:pt x="9550" y="552"/>
                    <a:pt x="7745" y="828"/>
                    <a:pt x="5916" y="828"/>
                  </a:cubicBezTo>
                  <a:cubicBezTo>
                    <a:pt x="4086" y="828"/>
                    <a:pt x="2231" y="552"/>
                    <a:pt x="377" y="1"/>
                  </a:cubicBezTo>
                  <a:close/>
                </a:path>
              </a:pathLst>
            </a:custGeom>
            <a:solidFill>
              <a:srgbClr val="4B47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9" name="Google Shape;699;p27"/>
            <p:cNvSpPr/>
            <p:nvPr/>
          </p:nvSpPr>
          <p:spPr>
            <a:xfrm>
              <a:off x="-1245300" y="5293750"/>
              <a:ext cx="204300" cy="86475"/>
            </a:xfrm>
            <a:custGeom>
              <a:avLst/>
              <a:gdLst/>
              <a:ahLst/>
              <a:cxnLst/>
              <a:rect l="l" t="t" r="r" b="b"/>
              <a:pathLst>
                <a:path w="8172" h="3459" extrusionOk="0">
                  <a:moveTo>
                    <a:pt x="5615" y="0"/>
                  </a:moveTo>
                  <a:cubicBezTo>
                    <a:pt x="3560" y="0"/>
                    <a:pt x="1530" y="928"/>
                    <a:pt x="1" y="2482"/>
                  </a:cubicBezTo>
                  <a:cubicBezTo>
                    <a:pt x="402" y="2807"/>
                    <a:pt x="828" y="3133"/>
                    <a:pt x="1279" y="3459"/>
                  </a:cubicBezTo>
                  <a:cubicBezTo>
                    <a:pt x="2808" y="1529"/>
                    <a:pt x="4913" y="351"/>
                    <a:pt x="6968" y="351"/>
                  </a:cubicBezTo>
                  <a:cubicBezTo>
                    <a:pt x="7369" y="351"/>
                    <a:pt x="7770" y="401"/>
                    <a:pt x="8171" y="502"/>
                  </a:cubicBezTo>
                  <a:cubicBezTo>
                    <a:pt x="8021" y="426"/>
                    <a:pt x="7846" y="376"/>
                    <a:pt x="7695" y="326"/>
                  </a:cubicBezTo>
                  <a:cubicBezTo>
                    <a:pt x="7019" y="126"/>
                    <a:pt x="6317" y="0"/>
                    <a:pt x="5615" y="0"/>
                  </a:cubicBezTo>
                  <a:close/>
                </a:path>
              </a:pathLst>
            </a:custGeom>
            <a:solidFill>
              <a:srgbClr val="4B4747">
                <a:alpha val="438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0" name="Google Shape;700;p27"/>
            <p:cNvSpPr/>
            <p:nvPr/>
          </p:nvSpPr>
          <p:spPr>
            <a:xfrm>
              <a:off x="-929500" y="4310650"/>
              <a:ext cx="126600" cy="77725"/>
            </a:xfrm>
            <a:custGeom>
              <a:avLst/>
              <a:gdLst/>
              <a:ahLst/>
              <a:cxnLst/>
              <a:rect l="l" t="t" r="r" b="b"/>
              <a:pathLst>
                <a:path w="5064" h="3109" extrusionOk="0">
                  <a:moveTo>
                    <a:pt x="1" y="3109"/>
                  </a:moveTo>
                  <a:lnTo>
                    <a:pt x="1" y="3109"/>
                  </a:lnTo>
                  <a:cubicBezTo>
                    <a:pt x="978" y="1179"/>
                    <a:pt x="2958" y="1"/>
                    <a:pt x="5063" y="1"/>
                  </a:cubicBezTo>
                  <a:cubicBezTo>
                    <a:pt x="2958" y="1"/>
                    <a:pt x="978" y="1179"/>
                    <a:pt x="1" y="3109"/>
                  </a:cubicBezTo>
                  <a:close/>
                </a:path>
              </a:pathLst>
            </a:custGeom>
            <a:solidFill>
              <a:srgbClr val="FDEA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1" name="Google Shape;701;p27"/>
            <p:cNvSpPr/>
            <p:nvPr/>
          </p:nvSpPr>
          <p:spPr>
            <a:xfrm>
              <a:off x="-760325" y="4317550"/>
              <a:ext cx="650" cy="25"/>
            </a:xfrm>
            <a:custGeom>
              <a:avLst/>
              <a:gdLst/>
              <a:ahLst/>
              <a:cxnLst/>
              <a:rect l="l" t="t" r="r" b="b"/>
              <a:pathLst>
                <a:path w="26" h="1" extrusionOk="0">
                  <a:moveTo>
                    <a:pt x="26" y="0"/>
                  </a:moveTo>
                  <a:lnTo>
                    <a:pt x="26" y="0"/>
                  </a:lnTo>
                  <a:lnTo>
                    <a:pt x="26" y="0"/>
                  </a:lnTo>
                  <a:close/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ACEE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2" name="Google Shape;702;p27"/>
            <p:cNvSpPr/>
            <p:nvPr/>
          </p:nvSpPr>
          <p:spPr>
            <a:xfrm>
              <a:off x="-929500" y="4310650"/>
              <a:ext cx="270700" cy="146650"/>
            </a:xfrm>
            <a:custGeom>
              <a:avLst/>
              <a:gdLst/>
              <a:ahLst/>
              <a:cxnLst/>
              <a:rect l="l" t="t" r="r" b="b"/>
              <a:pathLst>
                <a:path w="10828" h="5866" extrusionOk="0">
                  <a:moveTo>
                    <a:pt x="1128" y="1580"/>
                  </a:moveTo>
                  <a:cubicBezTo>
                    <a:pt x="892" y="1803"/>
                    <a:pt x="677" y="2053"/>
                    <a:pt x="482" y="2324"/>
                  </a:cubicBezTo>
                  <a:lnTo>
                    <a:pt x="482" y="2324"/>
                  </a:lnTo>
                  <a:cubicBezTo>
                    <a:pt x="678" y="2056"/>
                    <a:pt x="895" y="1809"/>
                    <a:pt x="1131" y="1583"/>
                  </a:cubicBezTo>
                  <a:lnTo>
                    <a:pt x="1131" y="1583"/>
                  </a:lnTo>
                  <a:cubicBezTo>
                    <a:pt x="1130" y="1582"/>
                    <a:pt x="1129" y="1581"/>
                    <a:pt x="1128" y="1580"/>
                  </a:cubicBezTo>
                  <a:close/>
                  <a:moveTo>
                    <a:pt x="482" y="2324"/>
                  </a:moveTo>
                  <a:cubicBezTo>
                    <a:pt x="303" y="2569"/>
                    <a:pt x="141" y="2831"/>
                    <a:pt x="1" y="3109"/>
                  </a:cubicBezTo>
                  <a:cubicBezTo>
                    <a:pt x="144" y="2834"/>
                    <a:pt x="304" y="2570"/>
                    <a:pt x="482" y="2324"/>
                  </a:cubicBezTo>
                  <a:close/>
                  <a:moveTo>
                    <a:pt x="5063" y="1"/>
                  </a:moveTo>
                  <a:cubicBezTo>
                    <a:pt x="3591" y="1"/>
                    <a:pt x="2181" y="577"/>
                    <a:pt x="1131" y="1583"/>
                  </a:cubicBezTo>
                  <a:lnTo>
                    <a:pt x="1131" y="1583"/>
                  </a:lnTo>
                  <a:cubicBezTo>
                    <a:pt x="1481" y="1957"/>
                    <a:pt x="1781" y="2308"/>
                    <a:pt x="2081" y="2708"/>
                  </a:cubicBezTo>
                  <a:cubicBezTo>
                    <a:pt x="3008" y="2056"/>
                    <a:pt x="4111" y="1705"/>
                    <a:pt x="5264" y="1705"/>
                  </a:cubicBezTo>
                  <a:cubicBezTo>
                    <a:pt x="5840" y="1705"/>
                    <a:pt x="6417" y="1805"/>
                    <a:pt x="6968" y="1981"/>
                  </a:cubicBezTo>
                  <a:cubicBezTo>
                    <a:pt x="8873" y="2557"/>
                    <a:pt x="10251" y="4086"/>
                    <a:pt x="10753" y="5865"/>
                  </a:cubicBezTo>
                  <a:cubicBezTo>
                    <a:pt x="10828" y="3384"/>
                    <a:pt x="9274" y="1053"/>
                    <a:pt x="6793" y="276"/>
                  </a:cubicBezTo>
                  <a:lnTo>
                    <a:pt x="6768" y="276"/>
                  </a:lnTo>
                  <a:cubicBezTo>
                    <a:pt x="6191" y="101"/>
                    <a:pt x="5640" y="1"/>
                    <a:pt x="5063" y="1"/>
                  </a:cubicBezTo>
                  <a:close/>
                </a:path>
              </a:pathLst>
            </a:custGeom>
            <a:solidFill>
              <a:srgbClr val="4B4747">
                <a:alpha val="438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3" name="Google Shape;703;p27"/>
            <p:cNvSpPr/>
            <p:nvPr/>
          </p:nvSpPr>
          <p:spPr>
            <a:xfrm>
              <a:off x="-911325" y="4378325"/>
              <a:ext cx="117825" cy="216825"/>
            </a:xfrm>
            <a:custGeom>
              <a:avLst/>
              <a:gdLst/>
              <a:ahLst/>
              <a:cxnLst/>
              <a:rect l="l" t="t" r="r" b="b"/>
              <a:pathLst>
                <a:path w="4713" h="8673" extrusionOk="0">
                  <a:moveTo>
                    <a:pt x="1354" y="1"/>
                  </a:moveTo>
                  <a:cubicBezTo>
                    <a:pt x="828" y="351"/>
                    <a:pt x="376" y="778"/>
                    <a:pt x="0" y="1304"/>
                  </a:cubicBezTo>
                  <a:cubicBezTo>
                    <a:pt x="376" y="1805"/>
                    <a:pt x="702" y="2331"/>
                    <a:pt x="1003" y="2883"/>
                  </a:cubicBezTo>
                  <a:cubicBezTo>
                    <a:pt x="1128" y="2783"/>
                    <a:pt x="1279" y="2682"/>
                    <a:pt x="1429" y="2582"/>
                  </a:cubicBezTo>
                  <a:lnTo>
                    <a:pt x="2632" y="1880"/>
                  </a:lnTo>
                  <a:cubicBezTo>
                    <a:pt x="2256" y="1229"/>
                    <a:pt x="1830" y="602"/>
                    <a:pt x="1354" y="1"/>
                  </a:cubicBezTo>
                  <a:close/>
                  <a:moveTo>
                    <a:pt x="4386" y="6216"/>
                  </a:moveTo>
                  <a:lnTo>
                    <a:pt x="3785" y="6567"/>
                  </a:lnTo>
                  <a:cubicBezTo>
                    <a:pt x="3409" y="6793"/>
                    <a:pt x="3008" y="6893"/>
                    <a:pt x="2607" y="6893"/>
                  </a:cubicBezTo>
                  <a:lnTo>
                    <a:pt x="2557" y="6893"/>
                  </a:lnTo>
                  <a:cubicBezTo>
                    <a:pt x="2657" y="7419"/>
                    <a:pt x="2732" y="7920"/>
                    <a:pt x="2782" y="8447"/>
                  </a:cubicBezTo>
                  <a:cubicBezTo>
                    <a:pt x="3309" y="8597"/>
                    <a:pt x="3835" y="8672"/>
                    <a:pt x="4336" y="8672"/>
                  </a:cubicBezTo>
                  <a:cubicBezTo>
                    <a:pt x="4462" y="8672"/>
                    <a:pt x="4587" y="8647"/>
                    <a:pt x="4712" y="8647"/>
                  </a:cubicBezTo>
                  <a:cubicBezTo>
                    <a:pt x="4662" y="7820"/>
                    <a:pt x="4562" y="7018"/>
                    <a:pt x="4386" y="6216"/>
                  </a:cubicBezTo>
                  <a:close/>
                </a:path>
              </a:pathLst>
            </a:custGeom>
            <a:solidFill>
              <a:srgbClr val="4B4747">
                <a:alpha val="438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4" name="Google Shape;704;p27"/>
            <p:cNvSpPr/>
            <p:nvPr/>
          </p:nvSpPr>
          <p:spPr>
            <a:xfrm>
              <a:off x="-929500" y="4350125"/>
              <a:ext cx="52025" cy="60800"/>
            </a:xfrm>
            <a:custGeom>
              <a:avLst/>
              <a:gdLst/>
              <a:ahLst/>
              <a:cxnLst/>
              <a:rect l="l" t="t" r="r" b="b"/>
              <a:pathLst>
                <a:path w="2081" h="2432" extrusionOk="0">
                  <a:moveTo>
                    <a:pt x="1128" y="1"/>
                  </a:moveTo>
                  <a:cubicBezTo>
                    <a:pt x="677" y="427"/>
                    <a:pt x="301" y="953"/>
                    <a:pt x="1" y="1530"/>
                  </a:cubicBezTo>
                  <a:cubicBezTo>
                    <a:pt x="251" y="1805"/>
                    <a:pt x="502" y="2106"/>
                    <a:pt x="727" y="2432"/>
                  </a:cubicBezTo>
                  <a:cubicBezTo>
                    <a:pt x="1103" y="1906"/>
                    <a:pt x="1555" y="1479"/>
                    <a:pt x="2081" y="1129"/>
                  </a:cubicBezTo>
                  <a:cubicBezTo>
                    <a:pt x="1780" y="728"/>
                    <a:pt x="1479" y="377"/>
                    <a:pt x="1128" y="1"/>
                  </a:cubicBezTo>
                  <a:close/>
                </a:path>
              </a:pathLst>
            </a:custGeom>
            <a:solidFill>
              <a:srgbClr val="4B4747">
                <a:alpha val="438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5" name="Google Shape;705;p27"/>
            <p:cNvSpPr/>
            <p:nvPr/>
          </p:nvSpPr>
          <p:spPr>
            <a:xfrm>
              <a:off x="-911950" y="4412900"/>
              <a:ext cx="169200" cy="137650"/>
            </a:xfrm>
            <a:custGeom>
              <a:avLst/>
              <a:gdLst/>
              <a:ahLst/>
              <a:cxnLst/>
              <a:rect l="l" t="t" r="r" b="b"/>
              <a:pathLst>
                <a:path w="6768" h="5506" extrusionOk="0">
                  <a:moveTo>
                    <a:pt x="4135" y="1"/>
                  </a:moveTo>
                  <a:cubicBezTo>
                    <a:pt x="3741" y="1"/>
                    <a:pt x="3344" y="104"/>
                    <a:pt x="2983" y="322"/>
                  </a:cubicBezTo>
                  <a:lnTo>
                    <a:pt x="1454" y="1199"/>
                  </a:lnTo>
                  <a:cubicBezTo>
                    <a:pt x="351" y="1851"/>
                    <a:pt x="0" y="3254"/>
                    <a:pt x="627" y="4332"/>
                  </a:cubicBezTo>
                  <a:lnTo>
                    <a:pt x="652" y="4382"/>
                  </a:lnTo>
                  <a:cubicBezTo>
                    <a:pt x="1069" y="5099"/>
                    <a:pt x="1829" y="5505"/>
                    <a:pt x="2616" y="5505"/>
                  </a:cubicBezTo>
                  <a:cubicBezTo>
                    <a:pt x="3013" y="5505"/>
                    <a:pt x="3416" y="5402"/>
                    <a:pt x="3785" y="5184"/>
                  </a:cubicBezTo>
                  <a:lnTo>
                    <a:pt x="5314" y="4307"/>
                  </a:lnTo>
                  <a:cubicBezTo>
                    <a:pt x="6391" y="3655"/>
                    <a:pt x="6767" y="2252"/>
                    <a:pt x="6141" y="1174"/>
                  </a:cubicBezTo>
                  <a:lnTo>
                    <a:pt x="6116" y="1124"/>
                  </a:lnTo>
                  <a:cubicBezTo>
                    <a:pt x="5682" y="407"/>
                    <a:pt x="4916" y="1"/>
                    <a:pt x="4135" y="1"/>
                  </a:cubicBezTo>
                  <a:close/>
                </a:path>
              </a:pathLst>
            </a:custGeom>
            <a:solidFill>
              <a:srgbClr val="6F6F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6" name="Google Shape;706;p27"/>
            <p:cNvSpPr/>
            <p:nvPr/>
          </p:nvSpPr>
          <p:spPr>
            <a:xfrm>
              <a:off x="-901300" y="4432850"/>
              <a:ext cx="158550" cy="117850"/>
            </a:xfrm>
            <a:custGeom>
              <a:avLst/>
              <a:gdLst/>
              <a:ahLst/>
              <a:cxnLst/>
              <a:rect l="l" t="t" r="r" b="b"/>
              <a:pathLst>
                <a:path w="6342" h="4714" extrusionOk="0">
                  <a:moveTo>
                    <a:pt x="5439" y="0"/>
                  </a:moveTo>
                  <a:cubicBezTo>
                    <a:pt x="5740" y="977"/>
                    <a:pt x="5339" y="2080"/>
                    <a:pt x="4437" y="2632"/>
                  </a:cubicBezTo>
                  <a:lnTo>
                    <a:pt x="2933" y="3534"/>
                  </a:lnTo>
                  <a:cubicBezTo>
                    <a:pt x="2560" y="3763"/>
                    <a:pt x="2147" y="3872"/>
                    <a:pt x="1740" y="3872"/>
                  </a:cubicBezTo>
                  <a:cubicBezTo>
                    <a:pt x="1080" y="3872"/>
                    <a:pt x="435" y="3585"/>
                    <a:pt x="0" y="3058"/>
                  </a:cubicBezTo>
                  <a:lnTo>
                    <a:pt x="0" y="3058"/>
                  </a:lnTo>
                  <a:cubicBezTo>
                    <a:pt x="51" y="3233"/>
                    <a:pt x="126" y="3409"/>
                    <a:pt x="226" y="3584"/>
                  </a:cubicBezTo>
                  <a:lnTo>
                    <a:pt x="251" y="3609"/>
                  </a:lnTo>
                  <a:cubicBezTo>
                    <a:pt x="681" y="4319"/>
                    <a:pt x="1436" y="4714"/>
                    <a:pt x="2211" y="4714"/>
                  </a:cubicBezTo>
                  <a:cubicBezTo>
                    <a:pt x="2611" y="4714"/>
                    <a:pt x="3016" y="4608"/>
                    <a:pt x="3384" y="4386"/>
                  </a:cubicBezTo>
                  <a:lnTo>
                    <a:pt x="4913" y="3484"/>
                  </a:lnTo>
                  <a:cubicBezTo>
                    <a:pt x="5990" y="2832"/>
                    <a:pt x="6341" y="1429"/>
                    <a:pt x="5665" y="326"/>
                  </a:cubicBezTo>
                  <a:lnTo>
                    <a:pt x="5665" y="301"/>
                  </a:lnTo>
                  <a:cubicBezTo>
                    <a:pt x="5589" y="201"/>
                    <a:pt x="5514" y="100"/>
                    <a:pt x="5439" y="0"/>
                  </a:cubicBezTo>
                  <a:close/>
                </a:path>
              </a:pathLst>
            </a:custGeom>
            <a:solidFill>
              <a:srgbClr val="4B47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7" name="Google Shape;707;p27"/>
            <p:cNvSpPr/>
            <p:nvPr/>
          </p:nvSpPr>
          <p:spPr>
            <a:xfrm>
              <a:off x="-1710200" y="4224750"/>
              <a:ext cx="915450" cy="733175"/>
            </a:xfrm>
            <a:custGeom>
              <a:avLst/>
              <a:gdLst/>
              <a:ahLst/>
              <a:cxnLst/>
              <a:rect l="l" t="t" r="r" b="b"/>
              <a:pathLst>
                <a:path w="36618" h="29327" extrusionOk="0">
                  <a:moveTo>
                    <a:pt x="16928" y="0"/>
                  </a:moveTo>
                  <a:cubicBezTo>
                    <a:pt x="10204" y="0"/>
                    <a:pt x="4247" y="3708"/>
                    <a:pt x="2381" y="9677"/>
                  </a:cubicBezTo>
                  <a:cubicBezTo>
                    <a:pt x="0" y="17297"/>
                    <a:pt x="5188" y="25693"/>
                    <a:pt x="13985" y="28449"/>
                  </a:cubicBezTo>
                  <a:cubicBezTo>
                    <a:pt x="15885" y="29045"/>
                    <a:pt x="17797" y="29327"/>
                    <a:pt x="19652" y="29327"/>
                  </a:cubicBezTo>
                  <a:cubicBezTo>
                    <a:pt x="26389" y="29327"/>
                    <a:pt x="32369" y="25607"/>
                    <a:pt x="34236" y="19652"/>
                  </a:cubicBezTo>
                  <a:cubicBezTo>
                    <a:pt x="36617" y="12033"/>
                    <a:pt x="31404" y="3637"/>
                    <a:pt x="22607" y="880"/>
                  </a:cubicBezTo>
                  <a:cubicBezTo>
                    <a:pt x="20702" y="283"/>
                    <a:pt x="18786" y="0"/>
                    <a:pt x="16928" y="0"/>
                  </a:cubicBezTo>
                  <a:close/>
                </a:path>
              </a:pathLst>
            </a:custGeom>
            <a:solidFill>
              <a:srgbClr val="CCB0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8" name="Google Shape;708;p27"/>
            <p:cNvSpPr/>
            <p:nvPr/>
          </p:nvSpPr>
          <p:spPr>
            <a:xfrm>
              <a:off x="-1151925" y="4244250"/>
              <a:ext cx="297650" cy="476200"/>
            </a:xfrm>
            <a:custGeom>
              <a:avLst/>
              <a:gdLst/>
              <a:ahLst/>
              <a:cxnLst/>
              <a:rect l="l" t="t" r="r" b="b"/>
              <a:pathLst>
                <a:path w="11906" h="19048" extrusionOk="0">
                  <a:moveTo>
                    <a:pt x="11855" y="19048"/>
                  </a:moveTo>
                  <a:cubicBezTo>
                    <a:pt x="11855" y="19048"/>
                    <a:pt x="11855" y="19048"/>
                    <a:pt x="11855" y="19048"/>
                  </a:cubicBezTo>
                  <a:cubicBezTo>
                    <a:pt x="11855" y="19048"/>
                    <a:pt x="11855" y="19048"/>
                    <a:pt x="11855" y="19048"/>
                  </a:cubicBezTo>
                  <a:close/>
                  <a:moveTo>
                    <a:pt x="11855" y="18973"/>
                  </a:moveTo>
                  <a:cubicBezTo>
                    <a:pt x="11855" y="18973"/>
                    <a:pt x="11855" y="18973"/>
                    <a:pt x="11855" y="18973"/>
                  </a:cubicBezTo>
                  <a:cubicBezTo>
                    <a:pt x="11855" y="18973"/>
                    <a:pt x="11855" y="18973"/>
                    <a:pt x="11855" y="18973"/>
                  </a:cubicBezTo>
                  <a:close/>
                  <a:moveTo>
                    <a:pt x="11880" y="18948"/>
                  </a:moveTo>
                  <a:cubicBezTo>
                    <a:pt x="11880" y="18948"/>
                    <a:pt x="11880" y="18948"/>
                    <a:pt x="11880" y="18948"/>
                  </a:cubicBezTo>
                  <a:cubicBezTo>
                    <a:pt x="11880" y="18948"/>
                    <a:pt x="11880" y="18948"/>
                    <a:pt x="11880" y="18948"/>
                  </a:cubicBezTo>
                  <a:close/>
                  <a:moveTo>
                    <a:pt x="11880" y="18897"/>
                  </a:moveTo>
                  <a:cubicBezTo>
                    <a:pt x="11880" y="18897"/>
                    <a:pt x="11880" y="18897"/>
                    <a:pt x="11880" y="18897"/>
                  </a:cubicBezTo>
                  <a:cubicBezTo>
                    <a:pt x="11880" y="18897"/>
                    <a:pt x="11880" y="18897"/>
                    <a:pt x="11880" y="18897"/>
                  </a:cubicBezTo>
                  <a:close/>
                  <a:moveTo>
                    <a:pt x="11905" y="18897"/>
                  </a:moveTo>
                  <a:cubicBezTo>
                    <a:pt x="11905" y="18897"/>
                    <a:pt x="11905" y="18872"/>
                    <a:pt x="11905" y="18872"/>
                  </a:cubicBezTo>
                  <a:cubicBezTo>
                    <a:pt x="11905" y="18872"/>
                    <a:pt x="11905" y="18897"/>
                    <a:pt x="11905" y="18897"/>
                  </a:cubicBezTo>
                  <a:close/>
                  <a:moveTo>
                    <a:pt x="276" y="100"/>
                  </a:moveTo>
                  <a:cubicBezTo>
                    <a:pt x="201" y="75"/>
                    <a:pt x="126" y="50"/>
                    <a:pt x="50" y="25"/>
                  </a:cubicBezTo>
                  <a:cubicBezTo>
                    <a:pt x="126" y="50"/>
                    <a:pt x="201" y="75"/>
                    <a:pt x="276" y="100"/>
                  </a:cubicBezTo>
                  <a:close/>
                  <a:moveTo>
                    <a:pt x="25" y="25"/>
                  </a:moveTo>
                  <a:cubicBezTo>
                    <a:pt x="25" y="25"/>
                    <a:pt x="25" y="25"/>
                    <a:pt x="25" y="25"/>
                  </a:cubicBezTo>
                  <a:cubicBezTo>
                    <a:pt x="25" y="25"/>
                    <a:pt x="25" y="25"/>
                    <a:pt x="25" y="25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9" name="Google Shape;709;p27"/>
            <p:cNvSpPr/>
            <p:nvPr/>
          </p:nvSpPr>
          <p:spPr>
            <a:xfrm>
              <a:off x="-1514075" y="4224825"/>
              <a:ext cx="674200" cy="701150"/>
            </a:xfrm>
            <a:custGeom>
              <a:avLst/>
              <a:gdLst/>
              <a:ahLst/>
              <a:cxnLst/>
              <a:rect l="l" t="t" r="r" b="b"/>
              <a:pathLst>
                <a:path w="26968" h="28046" extrusionOk="0">
                  <a:moveTo>
                    <a:pt x="9098" y="0"/>
                  </a:moveTo>
                  <a:cubicBezTo>
                    <a:pt x="5739" y="0"/>
                    <a:pt x="2582" y="928"/>
                    <a:pt x="0" y="2582"/>
                  </a:cubicBezTo>
                  <a:cubicBezTo>
                    <a:pt x="2005" y="1780"/>
                    <a:pt x="4236" y="1329"/>
                    <a:pt x="6566" y="1329"/>
                  </a:cubicBezTo>
                  <a:cubicBezTo>
                    <a:pt x="8421" y="1329"/>
                    <a:pt x="10326" y="1604"/>
                    <a:pt x="12231" y="2206"/>
                  </a:cubicBezTo>
                  <a:cubicBezTo>
                    <a:pt x="21028" y="4938"/>
                    <a:pt x="26241" y="13359"/>
                    <a:pt x="23860" y="20978"/>
                  </a:cubicBezTo>
                  <a:cubicBezTo>
                    <a:pt x="22933" y="23960"/>
                    <a:pt x="20953" y="26366"/>
                    <a:pt x="18371" y="28045"/>
                  </a:cubicBezTo>
                  <a:cubicBezTo>
                    <a:pt x="22130" y="26517"/>
                    <a:pt x="25063" y="23634"/>
                    <a:pt x="26341" y="19825"/>
                  </a:cubicBezTo>
                  <a:cubicBezTo>
                    <a:pt x="26341" y="19800"/>
                    <a:pt x="26341" y="19775"/>
                    <a:pt x="26341" y="19750"/>
                  </a:cubicBezTo>
                  <a:cubicBezTo>
                    <a:pt x="26366" y="19750"/>
                    <a:pt x="26366" y="19750"/>
                    <a:pt x="26366" y="19725"/>
                  </a:cubicBezTo>
                  <a:cubicBezTo>
                    <a:pt x="26366" y="19725"/>
                    <a:pt x="26366" y="19700"/>
                    <a:pt x="26366" y="19674"/>
                  </a:cubicBezTo>
                  <a:lnTo>
                    <a:pt x="26391" y="19674"/>
                  </a:lnTo>
                  <a:cubicBezTo>
                    <a:pt x="26391" y="19674"/>
                    <a:pt x="26391" y="19649"/>
                    <a:pt x="26391" y="19649"/>
                  </a:cubicBezTo>
                  <a:cubicBezTo>
                    <a:pt x="26767" y="18396"/>
                    <a:pt x="26968" y="17118"/>
                    <a:pt x="26968" y="15865"/>
                  </a:cubicBezTo>
                  <a:cubicBezTo>
                    <a:pt x="26968" y="9424"/>
                    <a:pt x="22130" y="3183"/>
                    <a:pt x="14762" y="877"/>
                  </a:cubicBezTo>
                  <a:cubicBezTo>
                    <a:pt x="14687" y="852"/>
                    <a:pt x="14612" y="827"/>
                    <a:pt x="14536" y="802"/>
                  </a:cubicBezTo>
                  <a:lnTo>
                    <a:pt x="14511" y="802"/>
                  </a:lnTo>
                  <a:cubicBezTo>
                    <a:pt x="14486" y="802"/>
                    <a:pt x="14486" y="777"/>
                    <a:pt x="14486" y="777"/>
                  </a:cubicBezTo>
                  <a:cubicBezTo>
                    <a:pt x="12682" y="251"/>
                    <a:pt x="10877" y="0"/>
                    <a:pt x="9098" y="0"/>
                  </a:cubicBezTo>
                  <a:close/>
                </a:path>
              </a:pathLst>
            </a:custGeom>
            <a:solidFill>
              <a:srgbClr val="4B4747">
                <a:alpha val="438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0" name="Google Shape;710;p27"/>
            <p:cNvSpPr/>
            <p:nvPr/>
          </p:nvSpPr>
          <p:spPr>
            <a:xfrm>
              <a:off x="-1572975" y="4600050"/>
              <a:ext cx="536350" cy="306150"/>
            </a:xfrm>
            <a:custGeom>
              <a:avLst/>
              <a:gdLst/>
              <a:ahLst/>
              <a:cxnLst/>
              <a:rect l="l" t="t" r="r" b="b"/>
              <a:pathLst>
                <a:path w="21454" h="12246" extrusionOk="0">
                  <a:moveTo>
                    <a:pt x="7247" y="0"/>
                  </a:moveTo>
                  <a:cubicBezTo>
                    <a:pt x="4034" y="0"/>
                    <a:pt x="1532" y="1098"/>
                    <a:pt x="927" y="3061"/>
                  </a:cubicBezTo>
                  <a:cubicBezTo>
                    <a:pt x="0" y="5969"/>
                    <a:pt x="3659" y="9728"/>
                    <a:pt x="9073" y="11432"/>
                  </a:cubicBezTo>
                  <a:cubicBezTo>
                    <a:pt x="10850" y="11984"/>
                    <a:pt x="12596" y="12246"/>
                    <a:pt x="14175" y="12246"/>
                  </a:cubicBezTo>
                  <a:cubicBezTo>
                    <a:pt x="17405" y="12246"/>
                    <a:pt x="19929" y="11147"/>
                    <a:pt x="20552" y="9177"/>
                  </a:cubicBezTo>
                  <a:cubicBezTo>
                    <a:pt x="21454" y="6270"/>
                    <a:pt x="17820" y="2510"/>
                    <a:pt x="12381" y="831"/>
                  </a:cubicBezTo>
                  <a:cubicBezTo>
                    <a:pt x="10592" y="268"/>
                    <a:pt x="8833" y="0"/>
                    <a:pt x="7247" y="0"/>
                  </a:cubicBezTo>
                  <a:close/>
                </a:path>
              </a:pathLst>
            </a:custGeom>
            <a:solidFill>
              <a:srgbClr val="F9E9E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1" name="Google Shape;711;p27"/>
            <p:cNvSpPr/>
            <p:nvPr/>
          </p:nvSpPr>
          <p:spPr>
            <a:xfrm>
              <a:off x="-1403800" y="4734675"/>
              <a:ext cx="109050" cy="86650"/>
            </a:xfrm>
            <a:custGeom>
              <a:avLst/>
              <a:gdLst/>
              <a:ahLst/>
              <a:cxnLst/>
              <a:rect l="l" t="t" r="r" b="b"/>
              <a:pathLst>
                <a:path w="4362" h="3466" extrusionOk="0">
                  <a:moveTo>
                    <a:pt x="4219" y="1"/>
                  </a:moveTo>
                  <a:cubicBezTo>
                    <a:pt x="4152" y="1"/>
                    <a:pt x="4081" y="46"/>
                    <a:pt x="4060" y="108"/>
                  </a:cubicBezTo>
                  <a:lnTo>
                    <a:pt x="3117" y="3154"/>
                  </a:lnTo>
                  <a:lnTo>
                    <a:pt x="3117" y="3154"/>
                  </a:lnTo>
                  <a:cubicBezTo>
                    <a:pt x="1718" y="3013"/>
                    <a:pt x="1043" y="2527"/>
                    <a:pt x="677" y="2113"/>
                  </a:cubicBezTo>
                  <a:cubicBezTo>
                    <a:pt x="501" y="1887"/>
                    <a:pt x="401" y="1687"/>
                    <a:pt x="351" y="1536"/>
                  </a:cubicBezTo>
                  <a:cubicBezTo>
                    <a:pt x="326" y="1461"/>
                    <a:pt x="326" y="1386"/>
                    <a:pt x="301" y="1361"/>
                  </a:cubicBezTo>
                  <a:lnTo>
                    <a:pt x="301" y="1311"/>
                  </a:lnTo>
                  <a:lnTo>
                    <a:pt x="301" y="1286"/>
                  </a:lnTo>
                  <a:cubicBezTo>
                    <a:pt x="301" y="1210"/>
                    <a:pt x="226" y="1160"/>
                    <a:pt x="150" y="1160"/>
                  </a:cubicBezTo>
                  <a:cubicBezTo>
                    <a:pt x="75" y="1160"/>
                    <a:pt x="0" y="1235"/>
                    <a:pt x="0" y="1311"/>
                  </a:cubicBezTo>
                  <a:cubicBezTo>
                    <a:pt x="0" y="1336"/>
                    <a:pt x="25" y="1787"/>
                    <a:pt x="451" y="2288"/>
                  </a:cubicBezTo>
                  <a:cubicBezTo>
                    <a:pt x="877" y="2814"/>
                    <a:pt x="1679" y="3316"/>
                    <a:pt x="3208" y="3441"/>
                  </a:cubicBezTo>
                  <a:lnTo>
                    <a:pt x="3333" y="3466"/>
                  </a:lnTo>
                  <a:lnTo>
                    <a:pt x="3359" y="3341"/>
                  </a:lnTo>
                  <a:cubicBezTo>
                    <a:pt x="3860" y="1762"/>
                    <a:pt x="4110" y="985"/>
                    <a:pt x="4236" y="584"/>
                  </a:cubicBezTo>
                  <a:cubicBezTo>
                    <a:pt x="4361" y="183"/>
                    <a:pt x="4361" y="183"/>
                    <a:pt x="4361" y="183"/>
                  </a:cubicBezTo>
                  <a:cubicBezTo>
                    <a:pt x="4361" y="108"/>
                    <a:pt x="4336" y="32"/>
                    <a:pt x="4261" y="7"/>
                  </a:cubicBezTo>
                  <a:cubicBezTo>
                    <a:pt x="4247" y="3"/>
                    <a:pt x="4233" y="1"/>
                    <a:pt x="4219" y="1"/>
                  </a:cubicBezTo>
                  <a:close/>
                </a:path>
              </a:pathLst>
            </a:custGeom>
            <a:solidFill>
              <a:srgbClr val="4B47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2" name="Google Shape;712;p27"/>
            <p:cNvSpPr/>
            <p:nvPr/>
          </p:nvSpPr>
          <p:spPr>
            <a:xfrm>
              <a:off x="-1327375" y="4734675"/>
              <a:ext cx="99650" cy="103575"/>
            </a:xfrm>
            <a:custGeom>
              <a:avLst/>
              <a:gdLst/>
              <a:ahLst/>
              <a:cxnLst/>
              <a:rect l="l" t="t" r="r" b="b"/>
              <a:pathLst>
                <a:path w="3986" h="4143" extrusionOk="0">
                  <a:moveTo>
                    <a:pt x="1162" y="1"/>
                  </a:moveTo>
                  <a:cubicBezTo>
                    <a:pt x="1095" y="1"/>
                    <a:pt x="1024" y="46"/>
                    <a:pt x="1003" y="108"/>
                  </a:cubicBezTo>
                  <a:lnTo>
                    <a:pt x="26" y="3265"/>
                  </a:lnTo>
                  <a:lnTo>
                    <a:pt x="1" y="3366"/>
                  </a:lnTo>
                  <a:lnTo>
                    <a:pt x="101" y="3441"/>
                  </a:lnTo>
                  <a:cubicBezTo>
                    <a:pt x="1028" y="3967"/>
                    <a:pt x="1780" y="4143"/>
                    <a:pt x="2357" y="4143"/>
                  </a:cubicBezTo>
                  <a:cubicBezTo>
                    <a:pt x="3434" y="4143"/>
                    <a:pt x="3936" y="3516"/>
                    <a:pt x="3936" y="3491"/>
                  </a:cubicBezTo>
                  <a:cubicBezTo>
                    <a:pt x="3986" y="3416"/>
                    <a:pt x="3986" y="3341"/>
                    <a:pt x="3911" y="3291"/>
                  </a:cubicBezTo>
                  <a:cubicBezTo>
                    <a:pt x="3888" y="3268"/>
                    <a:pt x="3855" y="3256"/>
                    <a:pt x="3822" y="3256"/>
                  </a:cubicBezTo>
                  <a:cubicBezTo>
                    <a:pt x="3780" y="3256"/>
                    <a:pt x="3738" y="3274"/>
                    <a:pt x="3710" y="3316"/>
                  </a:cubicBezTo>
                  <a:cubicBezTo>
                    <a:pt x="3710" y="3341"/>
                    <a:pt x="3284" y="3842"/>
                    <a:pt x="2357" y="3842"/>
                  </a:cubicBezTo>
                  <a:cubicBezTo>
                    <a:pt x="1847" y="3842"/>
                    <a:pt x="1173" y="3701"/>
                    <a:pt x="334" y="3237"/>
                  </a:cubicBezTo>
                  <a:lnTo>
                    <a:pt x="334" y="3237"/>
                  </a:lnTo>
                  <a:cubicBezTo>
                    <a:pt x="814" y="1727"/>
                    <a:pt x="1056" y="976"/>
                    <a:pt x="1179" y="584"/>
                  </a:cubicBezTo>
                  <a:cubicBezTo>
                    <a:pt x="1304" y="183"/>
                    <a:pt x="1304" y="183"/>
                    <a:pt x="1304" y="183"/>
                  </a:cubicBezTo>
                  <a:cubicBezTo>
                    <a:pt x="1304" y="108"/>
                    <a:pt x="1279" y="32"/>
                    <a:pt x="1204" y="7"/>
                  </a:cubicBezTo>
                  <a:cubicBezTo>
                    <a:pt x="1190" y="3"/>
                    <a:pt x="1176" y="1"/>
                    <a:pt x="1162" y="1"/>
                  </a:cubicBezTo>
                  <a:close/>
                </a:path>
              </a:pathLst>
            </a:custGeom>
            <a:solidFill>
              <a:srgbClr val="4B47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3" name="Google Shape;713;p27"/>
            <p:cNvSpPr/>
            <p:nvPr/>
          </p:nvSpPr>
          <p:spPr>
            <a:xfrm>
              <a:off x="-1175100" y="4550775"/>
              <a:ext cx="89600" cy="115675"/>
            </a:xfrm>
            <a:custGeom>
              <a:avLst/>
              <a:gdLst/>
              <a:ahLst/>
              <a:cxnLst/>
              <a:rect l="l" t="t" r="r" b="b"/>
              <a:pathLst>
                <a:path w="3584" h="4627" extrusionOk="0">
                  <a:moveTo>
                    <a:pt x="2219" y="0"/>
                  </a:moveTo>
                  <a:cubicBezTo>
                    <a:pt x="1508" y="0"/>
                    <a:pt x="732" y="773"/>
                    <a:pt x="401" y="1875"/>
                  </a:cubicBezTo>
                  <a:cubicBezTo>
                    <a:pt x="0" y="3128"/>
                    <a:pt x="301" y="4331"/>
                    <a:pt x="1078" y="4581"/>
                  </a:cubicBezTo>
                  <a:cubicBezTo>
                    <a:pt x="1171" y="4612"/>
                    <a:pt x="1267" y="4626"/>
                    <a:pt x="1364" y="4626"/>
                  </a:cubicBezTo>
                  <a:cubicBezTo>
                    <a:pt x="2071" y="4626"/>
                    <a:pt x="2830" y="3854"/>
                    <a:pt x="3183" y="2752"/>
                  </a:cubicBezTo>
                  <a:cubicBezTo>
                    <a:pt x="3584" y="1499"/>
                    <a:pt x="3258" y="271"/>
                    <a:pt x="2506" y="45"/>
                  </a:cubicBezTo>
                  <a:cubicBezTo>
                    <a:pt x="2413" y="15"/>
                    <a:pt x="2316" y="0"/>
                    <a:pt x="2219" y="0"/>
                  </a:cubicBezTo>
                  <a:close/>
                </a:path>
              </a:pathLst>
            </a:custGeom>
            <a:solidFill>
              <a:srgbClr val="6F6F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4" name="Google Shape;714;p27"/>
            <p:cNvSpPr/>
            <p:nvPr/>
          </p:nvSpPr>
          <p:spPr>
            <a:xfrm>
              <a:off x="-1175100" y="4554400"/>
              <a:ext cx="66425" cy="111875"/>
            </a:xfrm>
            <a:custGeom>
              <a:avLst/>
              <a:gdLst/>
              <a:ahLst/>
              <a:cxnLst/>
              <a:rect l="l" t="t" r="r" b="b"/>
              <a:pathLst>
                <a:path w="2657" h="4475" extrusionOk="0">
                  <a:moveTo>
                    <a:pt x="1654" y="0"/>
                  </a:moveTo>
                  <a:lnTo>
                    <a:pt x="1654" y="0"/>
                  </a:lnTo>
                  <a:cubicBezTo>
                    <a:pt x="1128" y="276"/>
                    <a:pt x="652" y="902"/>
                    <a:pt x="401" y="1730"/>
                  </a:cubicBezTo>
                  <a:cubicBezTo>
                    <a:pt x="0" y="2983"/>
                    <a:pt x="301" y="4186"/>
                    <a:pt x="1078" y="4436"/>
                  </a:cubicBezTo>
                  <a:cubicBezTo>
                    <a:pt x="1168" y="4462"/>
                    <a:pt x="1260" y="4475"/>
                    <a:pt x="1353" y="4475"/>
                  </a:cubicBezTo>
                  <a:cubicBezTo>
                    <a:pt x="1805" y="4475"/>
                    <a:pt x="2283" y="4179"/>
                    <a:pt x="2657" y="3659"/>
                  </a:cubicBezTo>
                  <a:lnTo>
                    <a:pt x="2657" y="3659"/>
                  </a:lnTo>
                  <a:cubicBezTo>
                    <a:pt x="2466" y="3763"/>
                    <a:pt x="2264" y="3819"/>
                    <a:pt x="2066" y="3819"/>
                  </a:cubicBezTo>
                  <a:cubicBezTo>
                    <a:pt x="1978" y="3819"/>
                    <a:pt x="1890" y="3808"/>
                    <a:pt x="1805" y="3785"/>
                  </a:cubicBezTo>
                  <a:cubicBezTo>
                    <a:pt x="1053" y="3534"/>
                    <a:pt x="752" y="2331"/>
                    <a:pt x="1128" y="1078"/>
                  </a:cubicBezTo>
                  <a:cubicBezTo>
                    <a:pt x="1253" y="652"/>
                    <a:pt x="1454" y="301"/>
                    <a:pt x="1654" y="0"/>
                  </a:cubicBezTo>
                  <a:close/>
                </a:path>
              </a:pathLst>
            </a:custGeom>
            <a:solidFill>
              <a:srgbClr val="4B47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5" name="Google Shape;715;p27"/>
            <p:cNvSpPr/>
            <p:nvPr/>
          </p:nvSpPr>
          <p:spPr>
            <a:xfrm>
              <a:off x="-1130000" y="4568525"/>
              <a:ext cx="28850" cy="43175"/>
            </a:xfrm>
            <a:custGeom>
              <a:avLst/>
              <a:gdLst/>
              <a:ahLst/>
              <a:cxnLst/>
              <a:rect l="l" t="t" r="r" b="b"/>
              <a:pathLst>
                <a:path w="1154" h="1727" extrusionOk="0">
                  <a:moveTo>
                    <a:pt x="779" y="1"/>
                  </a:moveTo>
                  <a:cubicBezTo>
                    <a:pt x="545" y="1"/>
                    <a:pt x="287" y="308"/>
                    <a:pt x="151" y="738"/>
                  </a:cubicBezTo>
                  <a:cubicBezTo>
                    <a:pt x="1" y="1190"/>
                    <a:pt x="76" y="1641"/>
                    <a:pt x="326" y="1716"/>
                  </a:cubicBezTo>
                  <a:cubicBezTo>
                    <a:pt x="348" y="1723"/>
                    <a:pt x="371" y="1727"/>
                    <a:pt x="394" y="1727"/>
                  </a:cubicBezTo>
                  <a:cubicBezTo>
                    <a:pt x="609" y="1727"/>
                    <a:pt x="867" y="1419"/>
                    <a:pt x="1003" y="989"/>
                  </a:cubicBezTo>
                  <a:cubicBezTo>
                    <a:pt x="1153" y="538"/>
                    <a:pt x="1078" y="87"/>
                    <a:pt x="853" y="12"/>
                  </a:cubicBezTo>
                  <a:cubicBezTo>
                    <a:pt x="828" y="4"/>
                    <a:pt x="804" y="1"/>
                    <a:pt x="779" y="1"/>
                  </a:cubicBezTo>
                  <a:close/>
                </a:path>
              </a:pathLst>
            </a:custGeom>
            <a:solidFill>
              <a:srgbClr val="FDE4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6" name="Google Shape;716;p27"/>
            <p:cNvSpPr/>
            <p:nvPr/>
          </p:nvSpPr>
          <p:spPr>
            <a:xfrm>
              <a:off x="-1410075" y="4477450"/>
              <a:ext cx="89000" cy="115500"/>
            </a:xfrm>
            <a:custGeom>
              <a:avLst/>
              <a:gdLst/>
              <a:ahLst/>
              <a:cxnLst/>
              <a:rect l="l" t="t" r="r" b="b"/>
              <a:pathLst>
                <a:path w="3560" h="4620" extrusionOk="0">
                  <a:moveTo>
                    <a:pt x="2202" y="1"/>
                  </a:moveTo>
                  <a:cubicBezTo>
                    <a:pt x="1508" y="1"/>
                    <a:pt x="729" y="773"/>
                    <a:pt x="376" y="1875"/>
                  </a:cubicBezTo>
                  <a:cubicBezTo>
                    <a:pt x="0" y="3128"/>
                    <a:pt x="301" y="4331"/>
                    <a:pt x="1078" y="4582"/>
                  </a:cubicBezTo>
                  <a:cubicBezTo>
                    <a:pt x="1161" y="4607"/>
                    <a:pt x="1247" y="4619"/>
                    <a:pt x="1334" y="4619"/>
                  </a:cubicBezTo>
                  <a:cubicBezTo>
                    <a:pt x="2034" y="4619"/>
                    <a:pt x="2827" y="3842"/>
                    <a:pt x="3183" y="2727"/>
                  </a:cubicBezTo>
                  <a:cubicBezTo>
                    <a:pt x="3559" y="1474"/>
                    <a:pt x="3259" y="271"/>
                    <a:pt x="2482" y="46"/>
                  </a:cubicBezTo>
                  <a:cubicBezTo>
                    <a:pt x="2391" y="15"/>
                    <a:pt x="2297" y="1"/>
                    <a:pt x="2202" y="1"/>
                  </a:cubicBezTo>
                  <a:close/>
                </a:path>
              </a:pathLst>
            </a:custGeom>
            <a:solidFill>
              <a:srgbClr val="6F6F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7" name="Google Shape;717;p27"/>
            <p:cNvSpPr/>
            <p:nvPr/>
          </p:nvSpPr>
          <p:spPr>
            <a:xfrm>
              <a:off x="-1410075" y="4481075"/>
              <a:ext cx="65825" cy="111850"/>
            </a:xfrm>
            <a:custGeom>
              <a:avLst/>
              <a:gdLst/>
              <a:ahLst/>
              <a:cxnLst/>
              <a:rect l="l" t="t" r="r" b="b"/>
              <a:pathLst>
                <a:path w="2633" h="4474" extrusionOk="0">
                  <a:moveTo>
                    <a:pt x="1655" y="1"/>
                  </a:moveTo>
                  <a:lnTo>
                    <a:pt x="1655" y="1"/>
                  </a:lnTo>
                  <a:cubicBezTo>
                    <a:pt x="1128" y="277"/>
                    <a:pt x="652" y="903"/>
                    <a:pt x="376" y="1730"/>
                  </a:cubicBezTo>
                  <a:cubicBezTo>
                    <a:pt x="0" y="2983"/>
                    <a:pt x="301" y="4186"/>
                    <a:pt x="1078" y="4437"/>
                  </a:cubicBezTo>
                  <a:cubicBezTo>
                    <a:pt x="1160" y="4462"/>
                    <a:pt x="1245" y="4473"/>
                    <a:pt x="1331" y="4473"/>
                  </a:cubicBezTo>
                  <a:cubicBezTo>
                    <a:pt x="1772" y="4473"/>
                    <a:pt x="2255" y="4163"/>
                    <a:pt x="2632" y="3660"/>
                  </a:cubicBezTo>
                  <a:lnTo>
                    <a:pt x="2632" y="3660"/>
                  </a:lnTo>
                  <a:cubicBezTo>
                    <a:pt x="2454" y="3757"/>
                    <a:pt x="2276" y="3812"/>
                    <a:pt x="2098" y="3812"/>
                  </a:cubicBezTo>
                  <a:cubicBezTo>
                    <a:pt x="2000" y="3812"/>
                    <a:pt x="1903" y="3796"/>
                    <a:pt x="1805" y="3760"/>
                  </a:cubicBezTo>
                  <a:cubicBezTo>
                    <a:pt x="1028" y="3535"/>
                    <a:pt x="727" y="2307"/>
                    <a:pt x="1128" y="1054"/>
                  </a:cubicBezTo>
                  <a:cubicBezTo>
                    <a:pt x="1254" y="653"/>
                    <a:pt x="1429" y="302"/>
                    <a:pt x="1655" y="1"/>
                  </a:cubicBezTo>
                  <a:close/>
                </a:path>
              </a:pathLst>
            </a:custGeom>
            <a:solidFill>
              <a:srgbClr val="4B47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8" name="Google Shape;718;p27"/>
            <p:cNvSpPr/>
            <p:nvPr/>
          </p:nvSpPr>
          <p:spPr>
            <a:xfrm>
              <a:off x="-1364975" y="4495225"/>
              <a:ext cx="28850" cy="42575"/>
            </a:xfrm>
            <a:custGeom>
              <a:avLst/>
              <a:gdLst/>
              <a:ahLst/>
              <a:cxnLst/>
              <a:rect l="l" t="t" r="r" b="b"/>
              <a:pathLst>
                <a:path w="1154" h="1703" extrusionOk="0">
                  <a:moveTo>
                    <a:pt x="761" y="1"/>
                  </a:moveTo>
                  <a:cubicBezTo>
                    <a:pt x="546" y="1"/>
                    <a:pt x="287" y="306"/>
                    <a:pt x="151" y="713"/>
                  </a:cubicBezTo>
                  <a:cubicBezTo>
                    <a:pt x="1" y="1189"/>
                    <a:pt x="76" y="1615"/>
                    <a:pt x="302" y="1691"/>
                  </a:cubicBezTo>
                  <a:cubicBezTo>
                    <a:pt x="328" y="1698"/>
                    <a:pt x="354" y="1702"/>
                    <a:pt x="380" y="1702"/>
                  </a:cubicBezTo>
                  <a:cubicBezTo>
                    <a:pt x="613" y="1702"/>
                    <a:pt x="869" y="1416"/>
                    <a:pt x="1004" y="989"/>
                  </a:cubicBezTo>
                  <a:cubicBezTo>
                    <a:pt x="1154" y="513"/>
                    <a:pt x="1079" y="87"/>
                    <a:pt x="828" y="11"/>
                  </a:cubicBezTo>
                  <a:cubicBezTo>
                    <a:pt x="806" y="4"/>
                    <a:pt x="784" y="1"/>
                    <a:pt x="761" y="1"/>
                  </a:cubicBezTo>
                  <a:close/>
                </a:path>
              </a:pathLst>
            </a:custGeom>
            <a:solidFill>
              <a:srgbClr val="FDE4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9" name="Google Shape;719;p27"/>
            <p:cNvSpPr/>
            <p:nvPr/>
          </p:nvSpPr>
          <p:spPr>
            <a:xfrm>
              <a:off x="-1294775" y="5302625"/>
              <a:ext cx="397875" cy="431300"/>
            </a:xfrm>
            <a:custGeom>
              <a:avLst/>
              <a:gdLst/>
              <a:ahLst/>
              <a:cxnLst/>
              <a:rect l="l" t="t" r="r" b="b"/>
              <a:pathLst>
                <a:path w="15915" h="17252" extrusionOk="0">
                  <a:moveTo>
                    <a:pt x="8957" y="1"/>
                  </a:moveTo>
                  <a:cubicBezTo>
                    <a:pt x="5819" y="1"/>
                    <a:pt x="2671" y="2657"/>
                    <a:pt x="1454" y="6588"/>
                  </a:cubicBezTo>
                  <a:cubicBezTo>
                    <a:pt x="0" y="11224"/>
                    <a:pt x="1729" y="15886"/>
                    <a:pt x="5338" y="17014"/>
                  </a:cubicBezTo>
                  <a:cubicBezTo>
                    <a:pt x="5862" y="17175"/>
                    <a:pt x="6395" y="17252"/>
                    <a:pt x="6930" y="17252"/>
                  </a:cubicBezTo>
                  <a:cubicBezTo>
                    <a:pt x="10059" y="17252"/>
                    <a:pt x="13220" y="14611"/>
                    <a:pt x="14461" y="10673"/>
                  </a:cubicBezTo>
                  <a:cubicBezTo>
                    <a:pt x="15915" y="6036"/>
                    <a:pt x="14161" y="1375"/>
                    <a:pt x="10577" y="247"/>
                  </a:cubicBezTo>
                  <a:cubicBezTo>
                    <a:pt x="10044" y="80"/>
                    <a:pt x="9501" y="1"/>
                    <a:pt x="8957" y="1"/>
                  </a:cubicBezTo>
                  <a:close/>
                </a:path>
              </a:pathLst>
            </a:custGeom>
            <a:solidFill>
              <a:srgbClr val="CCB0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" name="Google Shape;720;p27"/>
            <p:cNvSpPr/>
            <p:nvPr/>
          </p:nvSpPr>
          <p:spPr>
            <a:xfrm>
              <a:off x="-2108075" y="5048825"/>
              <a:ext cx="397900" cy="430925"/>
            </a:xfrm>
            <a:custGeom>
              <a:avLst/>
              <a:gdLst/>
              <a:ahLst/>
              <a:cxnLst/>
              <a:rect l="l" t="t" r="r" b="b"/>
              <a:pathLst>
                <a:path w="15916" h="17237" extrusionOk="0">
                  <a:moveTo>
                    <a:pt x="8949" y="1"/>
                  </a:moveTo>
                  <a:cubicBezTo>
                    <a:pt x="5814" y="1"/>
                    <a:pt x="2671" y="2641"/>
                    <a:pt x="1454" y="6589"/>
                  </a:cubicBezTo>
                  <a:cubicBezTo>
                    <a:pt x="1" y="11201"/>
                    <a:pt x="1755" y="15863"/>
                    <a:pt x="5339" y="16990"/>
                  </a:cubicBezTo>
                  <a:cubicBezTo>
                    <a:pt x="5868" y="17157"/>
                    <a:pt x="6408" y="17236"/>
                    <a:pt x="6949" y="17236"/>
                  </a:cubicBezTo>
                  <a:cubicBezTo>
                    <a:pt x="10072" y="17236"/>
                    <a:pt x="13223" y="14580"/>
                    <a:pt x="14462" y="10649"/>
                  </a:cubicBezTo>
                  <a:cubicBezTo>
                    <a:pt x="15915" y="6013"/>
                    <a:pt x="14161" y="1351"/>
                    <a:pt x="10577" y="248"/>
                  </a:cubicBezTo>
                  <a:cubicBezTo>
                    <a:pt x="10041" y="81"/>
                    <a:pt x="9495" y="1"/>
                    <a:pt x="8949" y="1"/>
                  </a:cubicBezTo>
                  <a:close/>
                </a:path>
              </a:pathLst>
            </a:custGeom>
            <a:solidFill>
              <a:srgbClr val="CCB0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1" name="Google Shape;721;p27"/>
            <p:cNvSpPr/>
            <p:nvPr/>
          </p:nvSpPr>
          <p:spPr>
            <a:xfrm>
              <a:off x="-1371850" y="4640100"/>
              <a:ext cx="162925" cy="119325"/>
            </a:xfrm>
            <a:custGeom>
              <a:avLst/>
              <a:gdLst/>
              <a:ahLst/>
              <a:cxnLst/>
              <a:rect l="l" t="t" r="r" b="b"/>
              <a:pathLst>
                <a:path w="6517" h="4773" extrusionOk="0">
                  <a:moveTo>
                    <a:pt x="2791" y="1"/>
                  </a:moveTo>
                  <a:cubicBezTo>
                    <a:pt x="1646" y="1"/>
                    <a:pt x="660" y="557"/>
                    <a:pt x="376" y="1485"/>
                  </a:cubicBezTo>
                  <a:cubicBezTo>
                    <a:pt x="0" y="2713"/>
                    <a:pt x="978" y="4091"/>
                    <a:pt x="2557" y="4592"/>
                  </a:cubicBezTo>
                  <a:cubicBezTo>
                    <a:pt x="2949" y="4715"/>
                    <a:pt x="3339" y="4773"/>
                    <a:pt x="3711" y="4773"/>
                  </a:cubicBezTo>
                  <a:cubicBezTo>
                    <a:pt x="4862" y="4773"/>
                    <a:pt x="5838" y="4217"/>
                    <a:pt x="6141" y="3289"/>
                  </a:cubicBezTo>
                  <a:cubicBezTo>
                    <a:pt x="6517" y="2061"/>
                    <a:pt x="5539" y="683"/>
                    <a:pt x="3935" y="181"/>
                  </a:cubicBezTo>
                  <a:cubicBezTo>
                    <a:pt x="3549" y="59"/>
                    <a:pt x="3162" y="1"/>
                    <a:pt x="2791" y="1"/>
                  </a:cubicBezTo>
                  <a:close/>
                </a:path>
              </a:pathLst>
            </a:custGeom>
            <a:solidFill>
              <a:srgbClr val="6F6F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2" name="Google Shape;722;p27"/>
            <p:cNvSpPr/>
            <p:nvPr/>
          </p:nvSpPr>
          <p:spPr>
            <a:xfrm>
              <a:off x="-1371850" y="4644625"/>
              <a:ext cx="147275" cy="114700"/>
            </a:xfrm>
            <a:custGeom>
              <a:avLst/>
              <a:gdLst/>
              <a:ahLst/>
              <a:cxnLst/>
              <a:rect l="l" t="t" r="r" b="b"/>
              <a:pathLst>
                <a:path w="5891" h="4588" extrusionOk="0">
                  <a:moveTo>
                    <a:pt x="1705" y="0"/>
                  </a:moveTo>
                  <a:cubicBezTo>
                    <a:pt x="1053" y="251"/>
                    <a:pt x="552" y="702"/>
                    <a:pt x="376" y="1304"/>
                  </a:cubicBezTo>
                  <a:cubicBezTo>
                    <a:pt x="0" y="2532"/>
                    <a:pt x="978" y="3910"/>
                    <a:pt x="2557" y="4411"/>
                  </a:cubicBezTo>
                  <a:cubicBezTo>
                    <a:pt x="2938" y="4531"/>
                    <a:pt x="3319" y="4588"/>
                    <a:pt x="3684" y="4588"/>
                  </a:cubicBezTo>
                  <a:cubicBezTo>
                    <a:pt x="4615" y="4588"/>
                    <a:pt x="5440" y="4221"/>
                    <a:pt x="5890" y="3609"/>
                  </a:cubicBezTo>
                  <a:lnTo>
                    <a:pt x="5890" y="3609"/>
                  </a:lnTo>
                  <a:cubicBezTo>
                    <a:pt x="5556" y="3725"/>
                    <a:pt x="5182" y="3788"/>
                    <a:pt x="4788" y="3788"/>
                  </a:cubicBezTo>
                  <a:cubicBezTo>
                    <a:pt x="4415" y="3788"/>
                    <a:pt x="4025" y="3731"/>
                    <a:pt x="3634" y="3609"/>
                  </a:cubicBezTo>
                  <a:cubicBezTo>
                    <a:pt x="2055" y="3108"/>
                    <a:pt x="1078" y="1730"/>
                    <a:pt x="1454" y="502"/>
                  </a:cubicBezTo>
                  <a:cubicBezTo>
                    <a:pt x="1504" y="326"/>
                    <a:pt x="1604" y="151"/>
                    <a:pt x="1705" y="0"/>
                  </a:cubicBezTo>
                  <a:close/>
                </a:path>
              </a:pathLst>
            </a:custGeom>
            <a:solidFill>
              <a:srgbClr val="4B47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3" name="Google Shape;723;p27"/>
            <p:cNvSpPr/>
            <p:nvPr/>
          </p:nvSpPr>
          <p:spPr>
            <a:xfrm>
              <a:off x="-1304800" y="4662100"/>
              <a:ext cx="71450" cy="36975"/>
            </a:xfrm>
            <a:custGeom>
              <a:avLst/>
              <a:gdLst/>
              <a:ahLst/>
              <a:cxnLst/>
              <a:rect l="l" t="t" r="r" b="b"/>
              <a:pathLst>
                <a:path w="2858" h="1479" extrusionOk="0">
                  <a:moveTo>
                    <a:pt x="849" y="0"/>
                  </a:moveTo>
                  <a:cubicBezTo>
                    <a:pt x="470" y="0"/>
                    <a:pt x="187" y="112"/>
                    <a:pt x="125" y="329"/>
                  </a:cubicBezTo>
                  <a:cubicBezTo>
                    <a:pt x="0" y="655"/>
                    <a:pt x="526" y="1131"/>
                    <a:pt x="1253" y="1356"/>
                  </a:cubicBezTo>
                  <a:cubicBezTo>
                    <a:pt x="1520" y="1439"/>
                    <a:pt x="1780" y="1478"/>
                    <a:pt x="2007" y="1478"/>
                  </a:cubicBezTo>
                  <a:cubicBezTo>
                    <a:pt x="2399" y="1478"/>
                    <a:pt x="2693" y="1362"/>
                    <a:pt x="2757" y="1156"/>
                  </a:cubicBezTo>
                  <a:cubicBezTo>
                    <a:pt x="2857" y="805"/>
                    <a:pt x="2356" y="354"/>
                    <a:pt x="1629" y="128"/>
                  </a:cubicBezTo>
                  <a:cubicBezTo>
                    <a:pt x="1352" y="42"/>
                    <a:pt x="1082" y="0"/>
                    <a:pt x="849" y="0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4" name="Google Shape;724;p27"/>
            <p:cNvSpPr/>
            <p:nvPr/>
          </p:nvSpPr>
          <p:spPr>
            <a:xfrm>
              <a:off x="-1522225" y="5242125"/>
              <a:ext cx="90250" cy="113925"/>
            </a:xfrm>
            <a:custGeom>
              <a:avLst/>
              <a:gdLst/>
              <a:ahLst/>
              <a:cxnLst/>
              <a:rect l="l" t="t" r="r" b="b"/>
              <a:pathLst>
                <a:path w="3610" h="4557" extrusionOk="0">
                  <a:moveTo>
                    <a:pt x="371" y="0"/>
                  </a:moveTo>
                  <a:cubicBezTo>
                    <a:pt x="304" y="0"/>
                    <a:pt x="236" y="20"/>
                    <a:pt x="176" y="60"/>
                  </a:cubicBezTo>
                  <a:cubicBezTo>
                    <a:pt x="25" y="161"/>
                    <a:pt x="0" y="361"/>
                    <a:pt x="100" y="511"/>
                  </a:cubicBezTo>
                  <a:lnTo>
                    <a:pt x="2983" y="4421"/>
                  </a:lnTo>
                  <a:cubicBezTo>
                    <a:pt x="3043" y="4511"/>
                    <a:pt x="3139" y="4557"/>
                    <a:pt x="3239" y="4557"/>
                  </a:cubicBezTo>
                  <a:cubicBezTo>
                    <a:pt x="3306" y="4557"/>
                    <a:pt x="3374" y="4537"/>
                    <a:pt x="3434" y="4496"/>
                  </a:cubicBezTo>
                  <a:cubicBezTo>
                    <a:pt x="3584" y="4396"/>
                    <a:pt x="3609" y="4196"/>
                    <a:pt x="3509" y="4045"/>
                  </a:cubicBezTo>
                  <a:lnTo>
                    <a:pt x="627" y="135"/>
                  </a:lnTo>
                  <a:cubicBezTo>
                    <a:pt x="567" y="45"/>
                    <a:pt x="470" y="0"/>
                    <a:pt x="371" y="0"/>
                  </a:cubicBezTo>
                  <a:close/>
                </a:path>
              </a:pathLst>
            </a:custGeom>
            <a:solidFill>
              <a:srgbClr val="4B47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5" name="Google Shape;725;p27"/>
            <p:cNvSpPr/>
            <p:nvPr/>
          </p:nvSpPr>
          <p:spPr>
            <a:xfrm>
              <a:off x="-1535400" y="5254975"/>
              <a:ext cx="116575" cy="88200"/>
            </a:xfrm>
            <a:custGeom>
              <a:avLst/>
              <a:gdLst/>
              <a:ahLst/>
              <a:cxnLst/>
              <a:rect l="l" t="t" r="r" b="b"/>
              <a:pathLst>
                <a:path w="4663" h="3528" extrusionOk="0">
                  <a:moveTo>
                    <a:pt x="4283" y="0"/>
                  </a:moveTo>
                  <a:cubicBezTo>
                    <a:pt x="4216" y="0"/>
                    <a:pt x="4147" y="22"/>
                    <a:pt x="4086" y="73"/>
                  </a:cubicBezTo>
                  <a:lnTo>
                    <a:pt x="176" y="2930"/>
                  </a:lnTo>
                  <a:cubicBezTo>
                    <a:pt x="26" y="3030"/>
                    <a:pt x="1" y="3256"/>
                    <a:pt x="101" y="3381"/>
                  </a:cubicBezTo>
                  <a:cubicBezTo>
                    <a:pt x="162" y="3473"/>
                    <a:pt x="270" y="3527"/>
                    <a:pt x="373" y="3527"/>
                  </a:cubicBezTo>
                  <a:cubicBezTo>
                    <a:pt x="439" y="3527"/>
                    <a:pt x="503" y="3505"/>
                    <a:pt x="552" y="3456"/>
                  </a:cubicBezTo>
                  <a:lnTo>
                    <a:pt x="4487" y="599"/>
                  </a:lnTo>
                  <a:cubicBezTo>
                    <a:pt x="4612" y="474"/>
                    <a:pt x="4663" y="273"/>
                    <a:pt x="4537" y="123"/>
                  </a:cubicBezTo>
                  <a:cubicBezTo>
                    <a:pt x="4477" y="48"/>
                    <a:pt x="4382" y="0"/>
                    <a:pt x="4283" y="0"/>
                  </a:cubicBezTo>
                  <a:close/>
                </a:path>
              </a:pathLst>
            </a:custGeom>
            <a:solidFill>
              <a:srgbClr val="4B47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6" name="Google Shape;726;p27"/>
            <p:cNvSpPr/>
            <p:nvPr/>
          </p:nvSpPr>
          <p:spPr>
            <a:xfrm>
              <a:off x="-1190150" y="5398375"/>
              <a:ext cx="275725" cy="335250"/>
            </a:xfrm>
            <a:custGeom>
              <a:avLst/>
              <a:gdLst/>
              <a:ahLst/>
              <a:cxnLst/>
              <a:rect l="l" t="t" r="r" b="b"/>
              <a:pathLst>
                <a:path w="11029" h="13410" extrusionOk="0">
                  <a:moveTo>
                    <a:pt x="10101" y="1"/>
                  </a:moveTo>
                  <a:cubicBezTo>
                    <a:pt x="6542" y="1780"/>
                    <a:pt x="1" y="6091"/>
                    <a:pt x="1379" y="13234"/>
                  </a:cubicBezTo>
                  <a:cubicBezTo>
                    <a:pt x="1830" y="13359"/>
                    <a:pt x="2306" y="13409"/>
                    <a:pt x="2757" y="13409"/>
                  </a:cubicBezTo>
                  <a:cubicBezTo>
                    <a:pt x="4938" y="13409"/>
                    <a:pt x="7118" y="12131"/>
                    <a:pt x="8672" y="10026"/>
                  </a:cubicBezTo>
                  <a:cubicBezTo>
                    <a:pt x="9349" y="9124"/>
                    <a:pt x="9900" y="8021"/>
                    <a:pt x="10276" y="6843"/>
                  </a:cubicBezTo>
                  <a:cubicBezTo>
                    <a:pt x="11028" y="4387"/>
                    <a:pt x="10903" y="1931"/>
                    <a:pt x="10101" y="1"/>
                  </a:cubicBezTo>
                  <a:close/>
                </a:path>
              </a:pathLst>
            </a:custGeom>
            <a:solidFill>
              <a:srgbClr val="4B4747">
                <a:alpha val="438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7" name="Google Shape;727;p27"/>
            <p:cNvSpPr/>
            <p:nvPr/>
          </p:nvSpPr>
          <p:spPr>
            <a:xfrm>
              <a:off x="-1819225" y="5065050"/>
              <a:ext cx="650" cy="650"/>
            </a:xfrm>
            <a:custGeom>
              <a:avLst/>
              <a:gdLst/>
              <a:ahLst/>
              <a:cxnLst/>
              <a:rect l="l" t="t" r="r" b="b"/>
              <a:pathLst>
                <a:path w="26" h="26" extrusionOk="0">
                  <a:moveTo>
                    <a:pt x="26" y="25"/>
                  </a:moveTo>
                  <a:cubicBezTo>
                    <a:pt x="26" y="25"/>
                    <a:pt x="26" y="25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lose/>
                  <a:moveTo>
                    <a:pt x="26" y="25"/>
                  </a:moveTo>
                  <a:cubicBezTo>
                    <a:pt x="26" y="25"/>
                    <a:pt x="26" y="25"/>
                    <a:pt x="26" y="25"/>
                  </a:cubicBezTo>
                  <a:lnTo>
                    <a:pt x="26" y="25"/>
                  </a:lnTo>
                  <a:close/>
                  <a:moveTo>
                    <a:pt x="2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26" y="0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5D31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8" name="Google Shape;728;p27"/>
            <p:cNvSpPr/>
            <p:nvPr/>
          </p:nvSpPr>
          <p:spPr>
            <a:xfrm>
              <a:off x="-1843650" y="5055025"/>
              <a:ext cx="10050" cy="3150"/>
            </a:xfrm>
            <a:custGeom>
              <a:avLst/>
              <a:gdLst/>
              <a:ahLst/>
              <a:cxnLst/>
              <a:rect l="l" t="t" r="r" b="b"/>
              <a:pathLst>
                <a:path w="402" h="126" extrusionOk="0">
                  <a:moveTo>
                    <a:pt x="401" y="126"/>
                  </a:moveTo>
                  <a:lnTo>
                    <a:pt x="401" y="126"/>
                  </a:lnTo>
                  <a:cubicBezTo>
                    <a:pt x="276" y="76"/>
                    <a:pt x="125" y="25"/>
                    <a:pt x="0" y="0"/>
                  </a:cubicBezTo>
                  <a:cubicBezTo>
                    <a:pt x="125" y="25"/>
                    <a:pt x="276" y="76"/>
                    <a:pt x="401" y="126"/>
                  </a:cubicBezTo>
                  <a:close/>
                </a:path>
              </a:pathLst>
            </a:custGeom>
            <a:solidFill>
              <a:srgbClr val="8A43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9" name="Google Shape;729;p27"/>
            <p:cNvSpPr/>
            <p:nvPr/>
          </p:nvSpPr>
          <p:spPr>
            <a:xfrm>
              <a:off x="-1833625" y="5058150"/>
              <a:ext cx="13800" cy="6925"/>
            </a:xfrm>
            <a:custGeom>
              <a:avLst/>
              <a:gdLst/>
              <a:ahLst/>
              <a:cxnLst/>
              <a:rect l="l" t="t" r="r" b="b"/>
              <a:pathLst>
                <a:path w="552" h="277" extrusionOk="0">
                  <a:moveTo>
                    <a:pt x="551" y="276"/>
                  </a:moveTo>
                  <a:cubicBezTo>
                    <a:pt x="376" y="176"/>
                    <a:pt x="201" y="101"/>
                    <a:pt x="0" y="1"/>
                  </a:cubicBezTo>
                  <a:lnTo>
                    <a:pt x="0" y="1"/>
                  </a:lnTo>
                  <a:cubicBezTo>
                    <a:pt x="201" y="101"/>
                    <a:pt x="376" y="176"/>
                    <a:pt x="551" y="276"/>
                  </a:cubicBezTo>
                  <a:close/>
                </a:path>
              </a:pathLst>
            </a:custGeom>
            <a:solidFill>
              <a:srgbClr val="5D31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0" name="Google Shape;730;p27"/>
            <p:cNvSpPr/>
            <p:nvPr/>
          </p:nvSpPr>
          <p:spPr>
            <a:xfrm>
              <a:off x="-2088650" y="5048750"/>
              <a:ext cx="340250" cy="315200"/>
            </a:xfrm>
            <a:custGeom>
              <a:avLst/>
              <a:gdLst/>
              <a:ahLst/>
              <a:cxnLst/>
              <a:rect l="l" t="t" r="r" b="b"/>
              <a:pathLst>
                <a:path w="13610" h="12608" extrusionOk="0">
                  <a:moveTo>
                    <a:pt x="8171" y="1"/>
                  </a:moveTo>
                  <a:cubicBezTo>
                    <a:pt x="5063" y="1"/>
                    <a:pt x="1905" y="2632"/>
                    <a:pt x="677" y="6592"/>
                  </a:cubicBezTo>
                  <a:cubicBezTo>
                    <a:pt x="677" y="6592"/>
                    <a:pt x="652" y="6592"/>
                    <a:pt x="652" y="6617"/>
                  </a:cubicBezTo>
                  <a:cubicBezTo>
                    <a:pt x="652" y="6617"/>
                    <a:pt x="652" y="6642"/>
                    <a:pt x="652" y="6642"/>
                  </a:cubicBezTo>
                  <a:cubicBezTo>
                    <a:pt x="652" y="6642"/>
                    <a:pt x="652" y="6667"/>
                    <a:pt x="652" y="6667"/>
                  </a:cubicBezTo>
                  <a:cubicBezTo>
                    <a:pt x="627" y="6718"/>
                    <a:pt x="627" y="6743"/>
                    <a:pt x="602" y="6793"/>
                  </a:cubicBezTo>
                  <a:cubicBezTo>
                    <a:pt x="602" y="6793"/>
                    <a:pt x="602" y="6793"/>
                    <a:pt x="602" y="6818"/>
                  </a:cubicBezTo>
                  <a:cubicBezTo>
                    <a:pt x="602" y="6818"/>
                    <a:pt x="602" y="6843"/>
                    <a:pt x="602" y="6843"/>
                  </a:cubicBezTo>
                  <a:cubicBezTo>
                    <a:pt x="577" y="6843"/>
                    <a:pt x="577" y="6868"/>
                    <a:pt x="577" y="6868"/>
                  </a:cubicBezTo>
                  <a:cubicBezTo>
                    <a:pt x="577" y="6868"/>
                    <a:pt x="577" y="6868"/>
                    <a:pt x="577" y="6893"/>
                  </a:cubicBezTo>
                  <a:cubicBezTo>
                    <a:pt x="577" y="6918"/>
                    <a:pt x="577" y="6918"/>
                    <a:pt x="577" y="6918"/>
                  </a:cubicBezTo>
                  <a:cubicBezTo>
                    <a:pt x="0" y="8923"/>
                    <a:pt x="51" y="10903"/>
                    <a:pt x="552" y="12607"/>
                  </a:cubicBezTo>
                  <a:cubicBezTo>
                    <a:pt x="3860" y="7695"/>
                    <a:pt x="10001" y="5189"/>
                    <a:pt x="13610" y="4086"/>
                  </a:cubicBezTo>
                  <a:cubicBezTo>
                    <a:pt x="13058" y="2607"/>
                    <a:pt x="12081" y="1379"/>
                    <a:pt x="10803" y="677"/>
                  </a:cubicBezTo>
                  <a:cubicBezTo>
                    <a:pt x="10803" y="677"/>
                    <a:pt x="10803" y="677"/>
                    <a:pt x="10803" y="652"/>
                  </a:cubicBezTo>
                  <a:lnTo>
                    <a:pt x="10752" y="652"/>
                  </a:lnTo>
                  <a:cubicBezTo>
                    <a:pt x="10577" y="552"/>
                    <a:pt x="10402" y="477"/>
                    <a:pt x="10201" y="377"/>
                  </a:cubicBezTo>
                  <a:cubicBezTo>
                    <a:pt x="10076" y="327"/>
                    <a:pt x="9925" y="276"/>
                    <a:pt x="9800" y="251"/>
                  </a:cubicBezTo>
                  <a:cubicBezTo>
                    <a:pt x="9274" y="76"/>
                    <a:pt x="8722" y="1"/>
                    <a:pt x="8171" y="1"/>
                  </a:cubicBezTo>
                  <a:close/>
                </a:path>
              </a:pathLst>
            </a:custGeom>
            <a:solidFill>
              <a:srgbClr val="4B4747">
                <a:alpha val="438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31" name="Google Shape;731;p27"/>
          <p:cNvGrpSpPr/>
          <p:nvPr/>
        </p:nvGrpSpPr>
        <p:grpSpPr>
          <a:xfrm>
            <a:off x="4272560" y="2711463"/>
            <a:ext cx="706654" cy="1105821"/>
            <a:chOff x="-5128150" y="2782875"/>
            <a:chExt cx="1065200" cy="1666900"/>
          </a:xfrm>
        </p:grpSpPr>
        <p:sp>
          <p:nvSpPr>
            <p:cNvPr id="732" name="Google Shape;732;p27"/>
            <p:cNvSpPr/>
            <p:nvPr/>
          </p:nvSpPr>
          <p:spPr>
            <a:xfrm>
              <a:off x="-4600575" y="3499875"/>
              <a:ext cx="375975" cy="723725"/>
            </a:xfrm>
            <a:custGeom>
              <a:avLst/>
              <a:gdLst/>
              <a:ahLst/>
              <a:cxnLst/>
              <a:rect l="l" t="t" r="r" b="b"/>
              <a:pathLst>
                <a:path w="15039" h="28949" extrusionOk="0">
                  <a:moveTo>
                    <a:pt x="2281" y="1"/>
                  </a:moveTo>
                  <a:lnTo>
                    <a:pt x="1" y="1028"/>
                  </a:lnTo>
                  <a:lnTo>
                    <a:pt x="12758" y="28948"/>
                  </a:lnTo>
                  <a:lnTo>
                    <a:pt x="15038" y="27920"/>
                  </a:lnTo>
                  <a:lnTo>
                    <a:pt x="2281" y="1"/>
                  </a:lnTo>
                  <a:close/>
                </a:path>
              </a:pathLst>
            </a:custGeom>
            <a:solidFill>
              <a:srgbClr val="BFB4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" name="Google Shape;733;p27"/>
            <p:cNvSpPr/>
            <p:nvPr/>
          </p:nvSpPr>
          <p:spPr>
            <a:xfrm>
              <a:off x="-4586150" y="3530575"/>
              <a:ext cx="82725" cy="82725"/>
            </a:xfrm>
            <a:custGeom>
              <a:avLst/>
              <a:gdLst/>
              <a:ahLst/>
              <a:cxnLst/>
              <a:rect l="l" t="t" r="r" b="b"/>
              <a:pathLst>
                <a:path w="3309" h="3309" extrusionOk="0">
                  <a:moveTo>
                    <a:pt x="2256" y="1"/>
                  </a:moveTo>
                  <a:lnTo>
                    <a:pt x="0" y="1028"/>
                  </a:lnTo>
                  <a:lnTo>
                    <a:pt x="1028" y="3309"/>
                  </a:lnTo>
                  <a:lnTo>
                    <a:pt x="3308" y="2256"/>
                  </a:lnTo>
                  <a:lnTo>
                    <a:pt x="2256" y="1"/>
                  </a:lnTo>
                  <a:close/>
                </a:path>
              </a:pathLst>
            </a:custGeom>
            <a:solidFill>
              <a:srgbClr val="4B4747">
                <a:alpha val="438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4" name="Google Shape;734;p27"/>
            <p:cNvSpPr/>
            <p:nvPr/>
          </p:nvSpPr>
          <p:spPr>
            <a:xfrm>
              <a:off x="-4728400" y="3392050"/>
              <a:ext cx="294525" cy="193100"/>
            </a:xfrm>
            <a:custGeom>
              <a:avLst/>
              <a:gdLst/>
              <a:ahLst/>
              <a:cxnLst/>
              <a:rect l="l" t="t" r="r" b="b"/>
              <a:pathLst>
                <a:path w="11781" h="7724" extrusionOk="0">
                  <a:moveTo>
                    <a:pt x="7859" y="1"/>
                  </a:moveTo>
                  <a:cubicBezTo>
                    <a:pt x="6824" y="1"/>
                    <a:pt x="5649" y="255"/>
                    <a:pt x="4487" y="780"/>
                  </a:cubicBezTo>
                  <a:cubicBezTo>
                    <a:pt x="1680" y="2083"/>
                    <a:pt x="1" y="4489"/>
                    <a:pt x="778" y="6193"/>
                  </a:cubicBezTo>
                  <a:cubicBezTo>
                    <a:pt x="1251" y="7198"/>
                    <a:pt x="2456" y="7724"/>
                    <a:pt x="3946" y="7724"/>
                  </a:cubicBezTo>
                  <a:cubicBezTo>
                    <a:pt x="4983" y="7724"/>
                    <a:pt x="6157" y="7470"/>
                    <a:pt x="7319" y="6945"/>
                  </a:cubicBezTo>
                  <a:cubicBezTo>
                    <a:pt x="10126" y="5667"/>
                    <a:pt x="11780" y="3236"/>
                    <a:pt x="11003" y="1532"/>
                  </a:cubicBezTo>
                  <a:cubicBezTo>
                    <a:pt x="10545" y="527"/>
                    <a:pt x="9346" y="1"/>
                    <a:pt x="7859" y="1"/>
                  </a:cubicBezTo>
                  <a:close/>
                </a:path>
              </a:pathLst>
            </a:custGeom>
            <a:solidFill>
              <a:srgbClr val="4B47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5" name="Google Shape;735;p27"/>
            <p:cNvSpPr/>
            <p:nvPr/>
          </p:nvSpPr>
          <p:spPr>
            <a:xfrm>
              <a:off x="-4759100" y="3324400"/>
              <a:ext cx="294525" cy="193100"/>
            </a:xfrm>
            <a:custGeom>
              <a:avLst/>
              <a:gdLst/>
              <a:ahLst/>
              <a:cxnLst/>
              <a:rect l="l" t="t" r="r" b="b"/>
              <a:pathLst>
                <a:path w="11781" h="7724" extrusionOk="0">
                  <a:moveTo>
                    <a:pt x="7848" y="0"/>
                  </a:moveTo>
                  <a:cubicBezTo>
                    <a:pt x="6811" y="0"/>
                    <a:pt x="5639" y="254"/>
                    <a:pt x="4487" y="779"/>
                  </a:cubicBezTo>
                  <a:cubicBezTo>
                    <a:pt x="1655" y="2057"/>
                    <a:pt x="1" y="4488"/>
                    <a:pt x="778" y="6192"/>
                  </a:cubicBezTo>
                  <a:cubicBezTo>
                    <a:pt x="1236" y="7198"/>
                    <a:pt x="2435" y="7723"/>
                    <a:pt x="3923" y="7723"/>
                  </a:cubicBezTo>
                  <a:cubicBezTo>
                    <a:pt x="4958" y="7723"/>
                    <a:pt x="6132" y="7469"/>
                    <a:pt x="7294" y="6944"/>
                  </a:cubicBezTo>
                  <a:cubicBezTo>
                    <a:pt x="10126" y="5641"/>
                    <a:pt x="11780" y="3235"/>
                    <a:pt x="11003" y="1531"/>
                  </a:cubicBezTo>
                  <a:cubicBezTo>
                    <a:pt x="10545" y="526"/>
                    <a:pt x="9337" y="0"/>
                    <a:pt x="7848" y="0"/>
                  </a:cubicBezTo>
                  <a:close/>
                </a:path>
              </a:pathLst>
            </a:custGeom>
            <a:solidFill>
              <a:srgbClr val="BFB4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6" name="Google Shape;736;p27"/>
            <p:cNvSpPr/>
            <p:nvPr/>
          </p:nvSpPr>
          <p:spPr>
            <a:xfrm>
              <a:off x="-5128150" y="2782875"/>
              <a:ext cx="750050" cy="658700"/>
            </a:xfrm>
            <a:custGeom>
              <a:avLst/>
              <a:gdLst/>
              <a:ahLst/>
              <a:cxnLst/>
              <a:rect l="l" t="t" r="r" b="b"/>
              <a:pathLst>
                <a:path w="30002" h="26348" extrusionOk="0">
                  <a:moveTo>
                    <a:pt x="14980" y="1"/>
                  </a:moveTo>
                  <a:cubicBezTo>
                    <a:pt x="13152" y="1"/>
                    <a:pt x="11295" y="382"/>
                    <a:pt x="9525" y="1187"/>
                  </a:cubicBezTo>
                  <a:cubicBezTo>
                    <a:pt x="2933" y="4219"/>
                    <a:pt x="1" y="12039"/>
                    <a:pt x="3033" y="18655"/>
                  </a:cubicBezTo>
                  <a:cubicBezTo>
                    <a:pt x="5251" y="23493"/>
                    <a:pt x="10014" y="26348"/>
                    <a:pt x="15001" y="26348"/>
                  </a:cubicBezTo>
                  <a:cubicBezTo>
                    <a:pt x="16834" y="26348"/>
                    <a:pt x="18698" y="25962"/>
                    <a:pt x="20477" y="25147"/>
                  </a:cubicBezTo>
                  <a:cubicBezTo>
                    <a:pt x="27094" y="22139"/>
                    <a:pt x="30001" y="14320"/>
                    <a:pt x="26993" y="7703"/>
                  </a:cubicBezTo>
                  <a:cubicBezTo>
                    <a:pt x="24772" y="2857"/>
                    <a:pt x="19983" y="1"/>
                    <a:pt x="14980" y="1"/>
                  </a:cubicBezTo>
                  <a:close/>
                </a:path>
              </a:pathLst>
            </a:custGeom>
            <a:solidFill>
              <a:srgbClr val="CCB0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7" name="Google Shape;737;p27"/>
            <p:cNvSpPr/>
            <p:nvPr/>
          </p:nvSpPr>
          <p:spPr>
            <a:xfrm>
              <a:off x="-4926375" y="2950225"/>
              <a:ext cx="321150" cy="313950"/>
            </a:xfrm>
            <a:custGeom>
              <a:avLst/>
              <a:gdLst/>
              <a:ahLst/>
              <a:cxnLst/>
              <a:rect l="l" t="t" r="r" b="b"/>
              <a:pathLst>
                <a:path w="12846" h="12558" extrusionOk="0">
                  <a:moveTo>
                    <a:pt x="4380" y="0"/>
                  </a:moveTo>
                  <a:cubicBezTo>
                    <a:pt x="3937" y="0"/>
                    <a:pt x="3526" y="350"/>
                    <a:pt x="3509" y="859"/>
                  </a:cubicBezTo>
                  <a:lnTo>
                    <a:pt x="3409" y="3716"/>
                  </a:lnTo>
                  <a:cubicBezTo>
                    <a:pt x="3409" y="4017"/>
                    <a:pt x="3258" y="4267"/>
                    <a:pt x="3008" y="4443"/>
                  </a:cubicBezTo>
                  <a:lnTo>
                    <a:pt x="602" y="5996"/>
                  </a:lnTo>
                  <a:cubicBezTo>
                    <a:pt x="0" y="6397"/>
                    <a:pt x="100" y="7300"/>
                    <a:pt x="777" y="7550"/>
                  </a:cubicBezTo>
                  <a:lnTo>
                    <a:pt x="3484" y="8528"/>
                  </a:lnTo>
                  <a:cubicBezTo>
                    <a:pt x="3760" y="8628"/>
                    <a:pt x="3960" y="8854"/>
                    <a:pt x="4035" y="9129"/>
                  </a:cubicBezTo>
                  <a:lnTo>
                    <a:pt x="4762" y="11911"/>
                  </a:lnTo>
                  <a:cubicBezTo>
                    <a:pt x="4881" y="12326"/>
                    <a:pt x="5245" y="12557"/>
                    <a:pt x="5616" y="12557"/>
                  </a:cubicBezTo>
                  <a:cubicBezTo>
                    <a:pt x="5872" y="12557"/>
                    <a:pt x="6132" y="12447"/>
                    <a:pt x="6316" y="12212"/>
                  </a:cubicBezTo>
                  <a:lnTo>
                    <a:pt x="8070" y="9931"/>
                  </a:lnTo>
                  <a:cubicBezTo>
                    <a:pt x="8231" y="9725"/>
                    <a:pt x="8476" y="9602"/>
                    <a:pt x="8747" y="9602"/>
                  </a:cubicBezTo>
                  <a:cubicBezTo>
                    <a:pt x="8772" y="9602"/>
                    <a:pt x="8797" y="9603"/>
                    <a:pt x="8822" y="9606"/>
                  </a:cubicBezTo>
                  <a:lnTo>
                    <a:pt x="11679" y="9756"/>
                  </a:lnTo>
                  <a:cubicBezTo>
                    <a:pt x="11701" y="9757"/>
                    <a:pt x="11723" y="9758"/>
                    <a:pt x="11744" y="9758"/>
                  </a:cubicBezTo>
                  <a:cubicBezTo>
                    <a:pt x="12432" y="9758"/>
                    <a:pt x="12845" y="8986"/>
                    <a:pt x="12456" y="8403"/>
                  </a:cubicBezTo>
                  <a:lnTo>
                    <a:pt x="10827" y="6022"/>
                  </a:lnTo>
                  <a:cubicBezTo>
                    <a:pt x="10677" y="5771"/>
                    <a:pt x="10652" y="5470"/>
                    <a:pt x="10752" y="5220"/>
                  </a:cubicBezTo>
                  <a:lnTo>
                    <a:pt x="11780" y="2538"/>
                  </a:lnTo>
                  <a:cubicBezTo>
                    <a:pt x="12023" y="1941"/>
                    <a:pt x="11564" y="1325"/>
                    <a:pt x="10971" y="1325"/>
                  </a:cubicBezTo>
                  <a:cubicBezTo>
                    <a:pt x="10892" y="1325"/>
                    <a:pt x="10810" y="1336"/>
                    <a:pt x="10727" y="1360"/>
                  </a:cubicBezTo>
                  <a:lnTo>
                    <a:pt x="7970" y="2187"/>
                  </a:lnTo>
                  <a:cubicBezTo>
                    <a:pt x="7898" y="2207"/>
                    <a:pt x="7824" y="2216"/>
                    <a:pt x="7751" y="2216"/>
                  </a:cubicBezTo>
                  <a:cubicBezTo>
                    <a:pt x="7542" y="2216"/>
                    <a:pt x="7335" y="2141"/>
                    <a:pt x="7168" y="2011"/>
                  </a:cubicBezTo>
                  <a:lnTo>
                    <a:pt x="4937" y="207"/>
                  </a:lnTo>
                  <a:cubicBezTo>
                    <a:pt x="4765" y="64"/>
                    <a:pt x="4569" y="0"/>
                    <a:pt x="4380" y="0"/>
                  </a:cubicBezTo>
                  <a:close/>
                </a:path>
              </a:pathLst>
            </a:custGeom>
            <a:solidFill>
              <a:srgbClr val="F9E9E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8" name="Google Shape;738;p27"/>
            <p:cNvSpPr/>
            <p:nvPr/>
          </p:nvSpPr>
          <p:spPr>
            <a:xfrm>
              <a:off x="-4823000" y="2816925"/>
              <a:ext cx="326475" cy="233100"/>
            </a:xfrm>
            <a:custGeom>
              <a:avLst/>
              <a:gdLst/>
              <a:ahLst/>
              <a:cxnLst/>
              <a:rect l="l" t="t" r="r" b="b"/>
              <a:pathLst>
                <a:path w="13059" h="9324" extrusionOk="0">
                  <a:moveTo>
                    <a:pt x="4036" y="0"/>
                  </a:moveTo>
                  <a:cubicBezTo>
                    <a:pt x="2657" y="0"/>
                    <a:pt x="1554" y="476"/>
                    <a:pt x="1003" y="1379"/>
                  </a:cubicBezTo>
                  <a:cubicBezTo>
                    <a:pt x="0" y="3058"/>
                    <a:pt x="1254" y="5689"/>
                    <a:pt x="3810" y="7519"/>
                  </a:cubicBezTo>
                  <a:lnTo>
                    <a:pt x="3835" y="7519"/>
                  </a:lnTo>
                  <a:lnTo>
                    <a:pt x="6592" y="6692"/>
                  </a:lnTo>
                  <a:cubicBezTo>
                    <a:pt x="6667" y="6667"/>
                    <a:pt x="6742" y="6667"/>
                    <a:pt x="6843" y="6667"/>
                  </a:cubicBezTo>
                  <a:cubicBezTo>
                    <a:pt x="7419" y="6667"/>
                    <a:pt x="7870" y="7268"/>
                    <a:pt x="7645" y="7870"/>
                  </a:cubicBezTo>
                  <a:lnTo>
                    <a:pt x="7168" y="9073"/>
                  </a:lnTo>
                  <a:cubicBezTo>
                    <a:pt x="7795" y="9248"/>
                    <a:pt x="8396" y="9323"/>
                    <a:pt x="8948" y="9323"/>
                  </a:cubicBezTo>
                  <a:cubicBezTo>
                    <a:pt x="10301" y="9323"/>
                    <a:pt x="11429" y="8847"/>
                    <a:pt x="11980" y="7945"/>
                  </a:cubicBezTo>
                  <a:cubicBezTo>
                    <a:pt x="13058" y="6115"/>
                    <a:pt x="11504" y="3183"/>
                    <a:pt x="8472" y="1353"/>
                  </a:cubicBezTo>
                  <a:cubicBezTo>
                    <a:pt x="6943" y="451"/>
                    <a:pt x="5364" y="0"/>
                    <a:pt x="4036" y="0"/>
                  </a:cubicBezTo>
                  <a:close/>
                </a:path>
              </a:pathLst>
            </a:custGeom>
            <a:solidFill>
              <a:srgbClr val="FFFFFF">
                <a:alpha val="462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9" name="Google Shape;739;p27"/>
            <p:cNvSpPr/>
            <p:nvPr/>
          </p:nvSpPr>
          <p:spPr>
            <a:xfrm>
              <a:off x="-4727775" y="2983575"/>
              <a:ext cx="101550" cy="60175"/>
            </a:xfrm>
            <a:custGeom>
              <a:avLst/>
              <a:gdLst/>
              <a:ahLst/>
              <a:cxnLst/>
              <a:rect l="l" t="t" r="r" b="b"/>
              <a:pathLst>
                <a:path w="4062" h="2407" extrusionOk="0">
                  <a:moveTo>
                    <a:pt x="3034" y="1"/>
                  </a:moveTo>
                  <a:cubicBezTo>
                    <a:pt x="2933" y="1"/>
                    <a:pt x="2858" y="1"/>
                    <a:pt x="2783" y="26"/>
                  </a:cubicBezTo>
                  <a:lnTo>
                    <a:pt x="26" y="853"/>
                  </a:lnTo>
                  <a:lnTo>
                    <a:pt x="1" y="853"/>
                  </a:lnTo>
                  <a:cubicBezTo>
                    <a:pt x="227" y="1003"/>
                    <a:pt x="452" y="1154"/>
                    <a:pt x="703" y="1304"/>
                  </a:cubicBezTo>
                  <a:cubicBezTo>
                    <a:pt x="1580" y="1830"/>
                    <a:pt x="2482" y="2206"/>
                    <a:pt x="3359" y="2407"/>
                  </a:cubicBezTo>
                  <a:lnTo>
                    <a:pt x="3836" y="1204"/>
                  </a:lnTo>
                  <a:cubicBezTo>
                    <a:pt x="4061" y="602"/>
                    <a:pt x="3610" y="1"/>
                    <a:pt x="3034" y="1"/>
                  </a:cubicBezTo>
                  <a:close/>
                </a:path>
              </a:pathLst>
            </a:custGeom>
            <a:solidFill>
              <a:srgbClr val="4B4747">
                <a:alpha val="438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0" name="Google Shape;740;p27"/>
            <p:cNvSpPr/>
            <p:nvPr/>
          </p:nvSpPr>
          <p:spPr>
            <a:xfrm>
              <a:off x="-4346175" y="4165925"/>
              <a:ext cx="283225" cy="283850"/>
            </a:xfrm>
            <a:custGeom>
              <a:avLst/>
              <a:gdLst/>
              <a:ahLst/>
              <a:cxnLst/>
              <a:rect l="l" t="t" r="r" b="b"/>
              <a:pathLst>
                <a:path w="11329" h="11354" extrusionOk="0">
                  <a:moveTo>
                    <a:pt x="5664" y="2682"/>
                  </a:moveTo>
                  <a:cubicBezTo>
                    <a:pt x="6241" y="2682"/>
                    <a:pt x="6792" y="2832"/>
                    <a:pt x="7268" y="3133"/>
                  </a:cubicBezTo>
                  <a:cubicBezTo>
                    <a:pt x="7745" y="3434"/>
                    <a:pt x="8146" y="3860"/>
                    <a:pt x="8396" y="4436"/>
                  </a:cubicBezTo>
                  <a:cubicBezTo>
                    <a:pt x="8572" y="4837"/>
                    <a:pt x="8672" y="5263"/>
                    <a:pt x="8672" y="5664"/>
                  </a:cubicBezTo>
                  <a:cubicBezTo>
                    <a:pt x="8672" y="6241"/>
                    <a:pt x="8497" y="6792"/>
                    <a:pt x="8196" y="7268"/>
                  </a:cubicBezTo>
                  <a:cubicBezTo>
                    <a:pt x="7895" y="7745"/>
                    <a:pt x="7469" y="8146"/>
                    <a:pt x="6918" y="8396"/>
                  </a:cubicBezTo>
                  <a:cubicBezTo>
                    <a:pt x="6491" y="8597"/>
                    <a:pt x="6090" y="8672"/>
                    <a:pt x="5664" y="8672"/>
                  </a:cubicBezTo>
                  <a:cubicBezTo>
                    <a:pt x="5088" y="8672"/>
                    <a:pt x="4537" y="8522"/>
                    <a:pt x="4060" y="8221"/>
                  </a:cubicBezTo>
                  <a:cubicBezTo>
                    <a:pt x="3584" y="7895"/>
                    <a:pt x="3183" y="7469"/>
                    <a:pt x="2933" y="6918"/>
                  </a:cubicBezTo>
                  <a:cubicBezTo>
                    <a:pt x="2757" y="6517"/>
                    <a:pt x="2657" y="6091"/>
                    <a:pt x="2657" y="5664"/>
                  </a:cubicBezTo>
                  <a:cubicBezTo>
                    <a:pt x="2657" y="5113"/>
                    <a:pt x="2832" y="4537"/>
                    <a:pt x="3133" y="4060"/>
                  </a:cubicBezTo>
                  <a:cubicBezTo>
                    <a:pt x="3434" y="3584"/>
                    <a:pt x="3860" y="3208"/>
                    <a:pt x="4411" y="2958"/>
                  </a:cubicBezTo>
                  <a:cubicBezTo>
                    <a:pt x="4837" y="2757"/>
                    <a:pt x="5238" y="2682"/>
                    <a:pt x="5664" y="2682"/>
                  </a:cubicBezTo>
                  <a:close/>
                  <a:moveTo>
                    <a:pt x="5664" y="0"/>
                  </a:moveTo>
                  <a:cubicBezTo>
                    <a:pt x="4862" y="0"/>
                    <a:pt x="4060" y="176"/>
                    <a:pt x="3309" y="527"/>
                  </a:cubicBezTo>
                  <a:cubicBezTo>
                    <a:pt x="2281" y="1003"/>
                    <a:pt x="1429" y="1755"/>
                    <a:pt x="877" y="2657"/>
                  </a:cubicBezTo>
                  <a:cubicBezTo>
                    <a:pt x="301" y="3559"/>
                    <a:pt x="0" y="4587"/>
                    <a:pt x="0" y="5664"/>
                  </a:cubicBezTo>
                  <a:cubicBezTo>
                    <a:pt x="0" y="6466"/>
                    <a:pt x="151" y="7268"/>
                    <a:pt x="501" y="8020"/>
                  </a:cubicBezTo>
                  <a:cubicBezTo>
                    <a:pt x="978" y="9073"/>
                    <a:pt x="1730" y="9900"/>
                    <a:pt x="2632" y="10477"/>
                  </a:cubicBezTo>
                  <a:cubicBezTo>
                    <a:pt x="3534" y="11028"/>
                    <a:pt x="4587" y="11354"/>
                    <a:pt x="5664" y="11354"/>
                  </a:cubicBezTo>
                  <a:cubicBezTo>
                    <a:pt x="6466" y="11354"/>
                    <a:pt x="7268" y="11178"/>
                    <a:pt x="8020" y="10827"/>
                  </a:cubicBezTo>
                  <a:cubicBezTo>
                    <a:pt x="9048" y="10351"/>
                    <a:pt x="9900" y="9599"/>
                    <a:pt x="10451" y="8697"/>
                  </a:cubicBezTo>
                  <a:cubicBezTo>
                    <a:pt x="11028" y="7795"/>
                    <a:pt x="11329" y="6742"/>
                    <a:pt x="11329" y="5664"/>
                  </a:cubicBezTo>
                  <a:cubicBezTo>
                    <a:pt x="11329" y="4888"/>
                    <a:pt x="11178" y="4086"/>
                    <a:pt x="10827" y="3309"/>
                  </a:cubicBezTo>
                  <a:cubicBezTo>
                    <a:pt x="10351" y="2281"/>
                    <a:pt x="9599" y="1454"/>
                    <a:pt x="8697" y="877"/>
                  </a:cubicBezTo>
                  <a:cubicBezTo>
                    <a:pt x="7795" y="301"/>
                    <a:pt x="6742" y="0"/>
                    <a:pt x="5664" y="0"/>
                  </a:cubicBezTo>
                  <a:close/>
                </a:path>
              </a:pathLst>
            </a:custGeom>
            <a:solidFill>
              <a:srgbClr val="BFB4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41" name="Google Shape;741;p27"/>
          <p:cNvGrpSpPr/>
          <p:nvPr/>
        </p:nvGrpSpPr>
        <p:grpSpPr>
          <a:xfrm>
            <a:off x="4932643" y="2587308"/>
            <a:ext cx="1635248" cy="1625015"/>
            <a:chOff x="-4133150" y="2595725"/>
            <a:chExt cx="2464950" cy="2449525"/>
          </a:xfrm>
        </p:grpSpPr>
        <p:sp>
          <p:nvSpPr>
            <p:cNvPr id="742" name="Google Shape;742;p27"/>
            <p:cNvSpPr/>
            <p:nvPr/>
          </p:nvSpPr>
          <p:spPr>
            <a:xfrm>
              <a:off x="-3731525" y="2595725"/>
              <a:ext cx="1731875" cy="2449475"/>
            </a:xfrm>
            <a:custGeom>
              <a:avLst/>
              <a:gdLst/>
              <a:ahLst/>
              <a:cxnLst/>
              <a:rect l="l" t="t" r="r" b="b"/>
              <a:pathLst>
                <a:path w="69275" h="97979" extrusionOk="0">
                  <a:moveTo>
                    <a:pt x="50578" y="1"/>
                  </a:moveTo>
                  <a:cubicBezTo>
                    <a:pt x="44788" y="4312"/>
                    <a:pt x="32181" y="5440"/>
                    <a:pt x="32181" y="5440"/>
                  </a:cubicBezTo>
                  <a:cubicBezTo>
                    <a:pt x="32181" y="5440"/>
                    <a:pt x="31233" y="5488"/>
                    <a:pt x="29726" y="5488"/>
                  </a:cubicBezTo>
                  <a:cubicBezTo>
                    <a:pt x="25727" y="5488"/>
                    <a:pt x="17789" y="5145"/>
                    <a:pt x="13184" y="2633"/>
                  </a:cubicBezTo>
                  <a:lnTo>
                    <a:pt x="1" y="6016"/>
                  </a:lnTo>
                  <a:lnTo>
                    <a:pt x="5038" y="77445"/>
                  </a:lnTo>
                  <a:cubicBezTo>
                    <a:pt x="5164" y="79350"/>
                    <a:pt x="6467" y="80954"/>
                    <a:pt x="8322" y="81455"/>
                  </a:cubicBezTo>
                  <a:cubicBezTo>
                    <a:pt x="13109" y="82783"/>
                    <a:pt x="22156" y="86468"/>
                    <a:pt x="24838" y="95741"/>
                  </a:cubicBezTo>
                  <a:cubicBezTo>
                    <a:pt x="25219" y="97075"/>
                    <a:pt x="26484" y="97979"/>
                    <a:pt x="27856" y="97979"/>
                  </a:cubicBezTo>
                  <a:cubicBezTo>
                    <a:pt x="27928" y="97979"/>
                    <a:pt x="27999" y="97976"/>
                    <a:pt x="28071" y="97971"/>
                  </a:cubicBezTo>
                  <a:lnTo>
                    <a:pt x="38623" y="97220"/>
                  </a:lnTo>
                  <a:lnTo>
                    <a:pt x="49199" y="96493"/>
                  </a:lnTo>
                  <a:cubicBezTo>
                    <a:pt x="50653" y="96392"/>
                    <a:pt x="51881" y="95290"/>
                    <a:pt x="52081" y="93811"/>
                  </a:cubicBezTo>
                  <a:cubicBezTo>
                    <a:pt x="53435" y="84262"/>
                    <a:pt x="61881" y="79350"/>
                    <a:pt x="66442" y="77370"/>
                  </a:cubicBezTo>
                  <a:cubicBezTo>
                    <a:pt x="68197" y="76618"/>
                    <a:pt x="69274" y="74838"/>
                    <a:pt x="69124" y="72934"/>
                  </a:cubicBezTo>
                  <a:lnTo>
                    <a:pt x="64111" y="1505"/>
                  </a:lnTo>
                  <a:lnTo>
                    <a:pt x="50578" y="1"/>
                  </a:lnTo>
                  <a:close/>
                </a:path>
              </a:pathLst>
            </a:custGeom>
            <a:solidFill>
              <a:srgbClr val="A6BBB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3" name="Google Shape;743;p27"/>
            <p:cNvSpPr/>
            <p:nvPr/>
          </p:nvSpPr>
          <p:spPr>
            <a:xfrm>
              <a:off x="-3614975" y="4397125"/>
              <a:ext cx="554550" cy="643500"/>
            </a:xfrm>
            <a:custGeom>
              <a:avLst/>
              <a:gdLst/>
              <a:ahLst/>
              <a:cxnLst/>
              <a:rect l="l" t="t" r="r" b="b"/>
              <a:pathLst>
                <a:path w="22182" h="25740" extrusionOk="0">
                  <a:moveTo>
                    <a:pt x="1" y="0"/>
                  </a:moveTo>
                  <a:lnTo>
                    <a:pt x="376" y="5389"/>
                  </a:lnTo>
                  <a:cubicBezTo>
                    <a:pt x="502" y="7294"/>
                    <a:pt x="1805" y="8898"/>
                    <a:pt x="3660" y="9399"/>
                  </a:cubicBezTo>
                  <a:cubicBezTo>
                    <a:pt x="8447" y="10727"/>
                    <a:pt x="17494" y="14412"/>
                    <a:pt x="20176" y="23685"/>
                  </a:cubicBezTo>
                  <a:cubicBezTo>
                    <a:pt x="20477" y="24687"/>
                    <a:pt x="21254" y="25439"/>
                    <a:pt x="22181" y="25740"/>
                  </a:cubicBezTo>
                  <a:cubicBezTo>
                    <a:pt x="21279" y="7068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4B4747">
                <a:alpha val="438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4" name="Google Shape;744;p27"/>
            <p:cNvSpPr/>
            <p:nvPr/>
          </p:nvSpPr>
          <p:spPr>
            <a:xfrm>
              <a:off x="-2514725" y="4284350"/>
              <a:ext cx="515075" cy="714925"/>
            </a:xfrm>
            <a:custGeom>
              <a:avLst/>
              <a:gdLst/>
              <a:ahLst/>
              <a:cxnLst/>
              <a:rect l="l" t="t" r="r" b="b"/>
              <a:pathLst>
                <a:path w="20603" h="28597" extrusionOk="0">
                  <a:moveTo>
                    <a:pt x="20076" y="0"/>
                  </a:moveTo>
                  <a:cubicBezTo>
                    <a:pt x="20076" y="0"/>
                    <a:pt x="1" y="9975"/>
                    <a:pt x="1705" y="28597"/>
                  </a:cubicBezTo>
                  <a:cubicBezTo>
                    <a:pt x="2607" y="28171"/>
                    <a:pt x="3259" y="27319"/>
                    <a:pt x="3409" y="26266"/>
                  </a:cubicBezTo>
                  <a:cubicBezTo>
                    <a:pt x="4763" y="16717"/>
                    <a:pt x="13209" y="11805"/>
                    <a:pt x="17770" y="9825"/>
                  </a:cubicBezTo>
                  <a:cubicBezTo>
                    <a:pt x="19525" y="9073"/>
                    <a:pt x="20602" y="7293"/>
                    <a:pt x="20452" y="5389"/>
                  </a:cubicBezTo>
                  <a:lnTo>
                    <a:pt x="20076" y="0"/>
                  </a:lnTo>
                  <a:close/>
                </a:path>
              </a:pathLst>
            </a:custGeom>
            <a:solidFill>
              <a:srgbClr val="4B4747">
                <a:alpha val="438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5" name="Google Shape;745;p27"/>
            <p:cNvSpPr/>
            <p:nvPr/>
          </p:nvSpPr>
          <p:spPr>
            <a:xfrm>
              <a:off x="-2034775" y="3021800"/>
              <a:ext cx="366575" cy="636000"/>
            </a:xfrm>
            <a:custGeom>
              <a:avLst/>
              <a:gdLst/>
              <a:ahLst/>
              <a:cxnLst/>
              <a:rect l="l" t="t" r="r" b="b"/>
              <a:pathLst>
                <a:path w="14663" h="25440" extrusionOk="0">
                  <a:moveTo>
                    <a:pt x="14663" y="1"/>
                  </a:moveTo>
                  <a:lnTo>
                    <a:pt x="14663" y="1"/>
                  </a:lnTo>
                  <a:cubicBezTo>
                    <a:pt x="12507" y="878"/>
                    <a:pt x="1" y="13535"/>
                    <a:pt x="3259" y="25439"/>
                  </a:cubicBezTo>
                  <a:cubicBezTo>
                    <a:pt x="10552" y="17845"/>
                    <a:pt x="14662" y="1"/>
                    <a:pt x="14663" y="1"/>
                  </a:cubicBezTo>
                  <a:close/>
                </a:path>
              </a:pathLst>
            </a:custGeom>
            <a:solidFill>
              <a:srgbClr val="4B4747">
                <a:alpha val="438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6" name="Google Shape;746;p27"/>
            <p:cNvSpPr/>
            <p:nvPr/>
          </p:nvSpPr>
          <p:spPr>
            <a:xfrm>
              <a:off x="-3252825" y="4516925"/>
              <a:ext cx="862200" cy="528325"/>
            </a:xfrm>
            <a:custGeom>
              <a:avLst/>
              <a:gdLst/>
              <a:ahLst/>
              <a:cxnLst/>
              <a:rect l="l" t="t" r="r" b="b"/>
              <a:pathLst>
                <a:path w="34488" h="21133" extrusionOk="0">
                  <a:moveTo>
                    <a:pt x="20330" y="0"/>
                  </a:moveTo>
                  <a:cubicBezTo>
                    <a:pt x="13353" y="0"/>
                    <a:pt x="5434" y="879"/>
                    <a:pt x="2833" y="2276"/>
                  </a:cubicBezTo>
                  <a:cubicBezTo>
                    <a:pt x="1" y="3805"/>
                    <a:pt x="1906" y="10021"/>
                    <a:pt x="3860" y="14707"/>
                  </a:cubicBezTo>
                  <a:cubicBezTo>
                    <a:pt x="4537" y="15810"/>
                    <a:pt x="5089" y="17038"/>
                    <a:pt x="5540" y="18392"/>
                  </a:cubicBezTo>
                  <a:cubicBezTo>
                    <a:pt x="6041" y="19419"/>
                    <a:pt x="6392" y="20071"/>
                    <a:pt x="6417" y="20146"/>
                  </a:cubicBezTo>
                  <a:cubicBezTo>
                    <a:pt x="7013" y="20765"/>
                    <a:pt x="7820" y="21133"/>
                    <a:pt x="8683" y="21133"/>
                  </a:cubicBezTo>
                  <a:cubicBezTo>
                    <a:pt x="8763" y="21133"/>
                    <a:pt x="8843" y="21130"/>
                    <a:pt x="8923" y="21123"/>
                  </a:cubicBezTo>
                  <a:lnTo>
                    <a:pt x="19475" y="20372"/>
                  </a:lnTo>
                  <a:lnTo>
                    <a:pt x="30051" y="19645"/>
                  </a:lnTo>
                  <a:cubicBezTo>
                    <a:pt x="31003" y="19569"/>
                    <a:pt x="31856" y="19068"/>
                    <a:pt x="32382" y="18341"/>
                  </a:cubicBezTo>
                  <a:cubicBezTo>
                    <a:pt x="32432" y="18091"/>
                    <a:pt x="34487" y="4908"/>
                    <a:pt x="32106" y="1925"/>
                  </a:cubicBezTo>
                  <a:cubicBezTo>
                    <a:pt x="31029" y="578"/>
                    <a:pt x="25989" y="0"/>
                    <a:pt x="20330" y="0"/>
                  </a:cubicBezTo>
                  <a:close/>
                </a:path>
              </a:pathLst>
            </a:custGeom>
            <a:solidFill>
              <a:srgbClr val="6F6F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7" name="Google Shape;747;p27"/>
            <p:cNvSpPr/>
            <p:nvPr/>
          </p:nvSpPr>
          <p:spPr>
            <a:xfrm>
              <a:off x="-3120600" y="4631925"/>
              <a:ext cx="137850" cy="133175"/>
            </a:xfrm>
            <a:custGeom>
              <a:avLst/>
              <a:gdLst/>
              <a:ahLst/>
              <a:cxnLst/>
              <a:rect l="l" t="t" r="r" b="b"/>
              <a:pathLst>
                <a:path w="5514" h="5327" extrusionOk="0">
                  <a:moveTo>
                    <a:pt x="2765" y="1"/>
                  </a:moveTo>
                  <a:cubicBezTo>
                    <a:pt x="2704" y="1"/>
                    <a:pt x="2643" y="3"/>
                    <a:pt x="2582" y="7"/>
                  </a:cubicBezTo>
                  <a:cubicBezTo>
                    <a:pt x="1103" y="107"/>
                    <a:pt x="0" y="1385"/>
                    <a:pt x="100" y="2839"/>
                  </a:cubicBezTo>
                  <a:cubicBezTo>
                    <a:pt x="220" y="4255"/>
                    <a:pt x="1375" y="5327"/>
                    <a:pt x="2771" y="5327"/>
                  </a:cubicBezTo>
                  <a:cubicBezTo>
                    <a:pt x="2833" y="5327"/>
                    <a:pt x="2895" y="5325"/>
                    <a:pt x="2957" y="5320"/>
                  </a:cubicBezTo>
                  <a:cubicBezTo>
                    <a:pt x="4411" y="5220"/>
                    <a:pt x="5514" y="3942"/>
                    <a:pt x="5414" y="2463"/>
                  </a:cubicBezTo>
                  <a:cubicBezTo>
                    <a:pt x="5318" y="1071"/>
                    <a:pt x="4141" y="1"/>
                    <a:pt x="2765" y="1"/>
                  </a:cubicBezTo>
                  <a:close/>
                </a:path>
              </a:pathLst>
            </a:custGeom>
            <a:solidFill>
              <a:srgbClr val="F9E9E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8" name="Google Shape;748;p27"/>
            <p:cNvSpPr/>
            <p:nvPr/>
          </p:nvSpPr>
          <p:spPr>
            <a:xfrm>
              <a:off x="-2651300" y="4598725"/>
              <a:ext cx="137850" cy="133175"/>
            </a:xfrm>
            <a:custGeom>
              <a:avLst/>
              <a:gdLst/>
              <a:ahLst/>
              <a:cxnLst/>
              <a:rect l="l" t="t" r="r" b="b"/>
              <a:pathLst>
                <a:path w="5514" h="5327" extrusionOk="0">
                  <a:moveTo>
                    <a:pt x="2743" y="0"/>
                  </a:moveTo>
                  <a:cubicBezTo>
                    <a:pt x="2681" y="0"/>
                    <a:pt x="2619" y="2"/>
                    <a:pt x="2556" y="7"/>
                  </a:cubicBezTo>
                  <a:cubicBezTo>
                    <a:pt x="1103" y="107"/>
                    <a:pt x="0" y="1385"/>
                    <a:pt x="100" y="2864"/>
                  </a:cubicBezTo>
                  <a:cubicBezTo>
                    <a:pt x="196" y="4256"/>
                    <a:pt x="1373" y="5326"/>
                    <a:pt x="2749" y="5326"/>
                  </a:cubicBezTo>
                  <a:cubicBezTo>
                    <a:pt x="2810" y="5326"/>
                    <a:pt x="2871" y="5324"/>
                    <a:pt x="2932" y="5320"/>
                  </a:cubicBezTo>
                  <a:cubicBezTo>
                    <a:pt x="4411" y="5220"/>
                    <a:pt x="5514" y="3942"/>
                    <a:pt x="5414" y="2488"/>
                  </a:cubicBezTo>
                  <a:cubicBezTo>
                    <a:pt x="5318" y="1072"/>
                    <a:pt x="4141" y="0"/>
                    <a:pt x="2743" y="0"/>
                  </a:cubicBezTo>
                  <a:close/>
                </a:path>
              </a:pathLst>
            </a:custGeom>
            <a:solidFill>
              <a:srgbClr val="F9E9E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9" name="Google Shape;749;p27"/>
            <p:cNvSpPr/>
            <p:nvPr/>
          </p:nvSpPr>
          <p:spPr>
            <a:xfrm>
              <a:off x="-3492800" y="2595725"/>
              <a:ext cx="1149150" cy="496875"/>
            </a:xfrm>
            <a:custGeom>
              <a:avLst/>
              <a:gdLst/>
              <a:ahLst/>
              <a:cxnLst/>
              <a:rect l="l" t="t" r="r" b="b"/>
              <a:pathLst>
                <a:path w="45966" h="19875" extrusionOk="0">
                  <a:moveTo>
                    <a:pt x="41029" y="1"/>
                  </a:moveTo>
                  <a:cubicBezTo>
                    <a:pt x="35239" y="4312"/>
                    <a:pt x="22632" y="5440"/>
                    <a:pt x="22632" y="5440"/>
                  </a:cubicBezTo>
                  <a:cubicBezTo>
                    <a:pt x="22632" y="5440"/>
                    <a:pt x="21684" y="5488"/>
                    <a:pt x="20177" y="5488"/>
                  </a:cubicBezTo>
                  <a:cubicBezTo>
                    <a:pt x="16178" y="5488"/>
                    <a:pt x="8240" y="5145"/>
                    <a:pt x="3635" y="2633"/>
                  </a:cubicBezTo>
                  <a:lnTo>
                    <a:pt x="1" y="3560"/>
                  </a:lnTo>
                  <a:cubicBezTo>
                    <a:pt x="1" y="3560"/>
                    <a:pt x="1196" y="19875"/>
                    <a:pt x="20901" y="19875"/>
                  </a:cubicBezTo>
                  <a:cubicBezTo>
                    <a:pt x="21776" y="19875"/>
                    <a:pt x="22686" y="19843"/>
                    <a:pt x="23635" y="19775"/>
                  </a:cubicBezTo>
                  <a:cubicBezTo>
                    <a:pt x="45966" y="18197"/>
                    <a:pt x="45239" y="477"/>
                    <a:pt x="45239" y="477"/>
                  </a:cubicBezTo>
                  <a:lnTo>
                    <a:pt x="41029" y="1"/>
                  </a:lnTo>
                  <a:close/>
                </a:path>
              </a:pathLst>
            </a:custGeom>
            <a:solidFill>
              <a:srgbClr val="CCB0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0" name="Google Shape;750;p27"/>
            <p:cNvSpPr/>
            <p:nvPr/>
          </p:nvSpPr>
          <p:spPr>
            <a:xfrm>
              <a:off x="-3401950" y="2595725"/>
              <a:ext cx="934875" cy="392900"/>
            </a:xfrm>
            <a:custGeom>
              <a:avLst/>
              <a:gdLst/>
              <a:ahLst/>
              <a:cxnLst/>
              <a:rect l="l" t="t" r="r" b="b"/>
              <a:pathLst>
                <a:path w="37395" h="15716" extrusionOk="0">
                  <a:moveTo>
                    <a:pt x="37395" y="1"/>
                  </a:moveTo>
                  <a:cubicBezTo>
                    <a:pt x="31605" y="4312"/>
                    <a:pt x="18998" y="5440"/>
                    <a:pt x="18998" y="5440"/>
                  </a:cubicBezTo>
                  <a:cubicBezTo>
                    <a:pt x="18998" y="5440"/>
                    <a:pt x="18050" y="5488"/>
                    <a:pt x="16543" y="5488"/>
                  </a:cubicBezTo>
                  <a:cubicBezTo>
                    <a:pt x="12544" y="5488"/>
                    <a:pt x="4606" y="5145"/>
                    <a:pt x="1" y="2633"/>
                  </a:cubicBezTo>
                  <a:lnTo>
                    <a:pt x="1" y="2633"/>
                  </a:lnTo>
                  <a:cubicBezTo>
                    <a:pt x="1" y="2633"/>
                    <a:pt x="2281" y="15715"/>
                    <a:pt x="17639" y="15715"/>
                  </a:cubicBezTo>
                  <a:cubicBezTo>
                    <a:pt x="18301" y="15715"/>
                    <a:pt x="18988" y="15691"/>
                    <a:pt x="19700" y="15640"/>
                  </a:cubicBezTo>
                  <a:cubicBezTo>
                    <a:pt x="36943" y="14437"/>
                    <a:pt x="37395" y="1"/>
                    <a:pt x="37395" y="1"/>
                  </a:cubicBezTo>
                  <a:close/>
                </a:path>
              </a:pathLst>
            </a:custGeom>
            <a:solidFill>
              <a:srgbClr val="A6BBB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1" name="Google Shape;751;p27"/>
            <p:cNvSpPr/>
            <p:nvPr/>
          </p:nvSpPr>
          <p:spPr>
            <a:xfrm>
              <a:off x="-2253450" y="2633325"/>
              <a:ext cx="585250" cy="1024475"/>
            </a:xfrm>
            <a:custGeom>
              <a:avLst/>
              <a:gdLst/>
              <a:ahLst/>
              <a:cxnLst/>
              <a:rect l="l" t="t" r="r" b="b"/>
              <a:pathLst>
                <a:path w="23410" h="40979" extrusionOk="0">
                  <a:moveTo>
                    <a:pt x="4988" y="1"/>
                  </a:moveTo>
                  <a:lnTo>
                    <a:pt x="4988" y="1"/>
                  </a:lnTo>
                  <a:cubicBezTo>
                    <a:pt x="1" y="15966"/>
                    <a:pt x="7545" y="36417"/>
                    <a:pt x="7545" y="36417"/>
                  </a:cubicBezTo>
                  <a:lnTo>
                    <a:pt x="12006" y="40978"/>
                  </a:lnTo>
                  <a:cubicBezTo>
                    <a:pt x="12708" y="33610"/>
                    <a:pt x="18347" y="23459"/>
                    <a:pt x="23410" y="15540"/>
                  </a:cubicBezTo>
                  <a:cubicBezTo>
                    <a:pt x="18422" y="10753"/>
                    <a:pt x="4989" y="1"/>
                    <a:pt x="4988" y="1"/>
                  </a:cubicBezTo>
                  <a:close/>
                </a:path>
              </a:pathLst>
            </a:custGeom>
            <a:solidFill>
              <a:srgbClr val="A6BBB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" name="Google Shape;752;p27"/>
            <p:cNvSpPr/>
            <p:nvPr/>
          </p:nvSpPr>
          <p:spPr>
            <a:xfrm>
              <a:off x="-2062950" y="2893350"/>
              <a:ext cx="394750" cy="764450"/>
            </a:xfrm>
            <a:custGeom>
              <a:avLst/>
              <a:gdLst/>
              <a:ahLst/>
              <a:cxnLst/>
              <a:rect l="l" t="t" r="r" b="b"/>
              <a:pathLst>
                <a:path w="15790" h="30578" extrusionOk="0">
                  <a:moveTo>
                    <a:pt x="10000" y="1"/>
                  </a:moveTo>
                  <a:cubicBezTo>
                    <a:pt x="6115" y="5640"/>
                    <a:pt x="426" y="15590"/>
                    <a:pt x="0" y="26091"/>
                  </a:cubicBezTo>
                  <a:cubicBezTo>
                    <a:pt x="226" y="26317"/>
                    <a:pt x="1078" y="27194"/>
                    <a:pt x="4386" y="30577"/>
                  </a:cubicBezTo>
                  <a:cubicBezTo>
                    <a:pt x="5088" y="23209"/>
                    <a:pt x="10727" y="13058"/>
                    <a:pt x="15790" y="5139"/>
                  </a:cubicBezTo>
                  <a:cubicBezTo>
                    <a:pt x="14361" y="3785"/>
                    <a:pt x="12281" y="1931"/>
                    <a:pt x="10000" y="1"/>
                  </a:cubicBezTo>
                  <a:close/>
                </a:path>
              </a:pathLst>
            </a:custGeom>
            <a:solidFill>
              <a:srgbClr val="6F6F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3" name="Google Shape;753;p27"/>
            <p:cNvSpPr/>
            <p:nvPr/>
          </p:nvSpPr>
          <p:spPr>
            <a:xfrm>
              <a:off x="-4133150" y="3194725"/>
              <a:ext cx="410425" cy="590275"/>
            </a:xfrm>
            <a:custGeom>
              <a:avLst/>
              <a:gdLst/>
              <a:ahLst/>
              <a:cxnLst/>
              <a:rect l="l" t="t" r="r" b="b"/>
              <a:pathLst>
                <a:path w="16417" h="23611" extrusionOk="0">
                  <a:moveTo>
                    <a:pt x="1" y="1"/>
                  </a:moveTo>
                  <a:cubicBezTo>
                    <a:pt x="1" y="1"/>
                    <a:pt x="6592" y="17119"/>
                    <a:pt x="14838" y="23610"/>
                  </a:cubicBezTo>
                  <a:cubicBezTo>
                    <a:pt x="16417" y="11379"/>
                    <a:pt x="2256" y="577"/>
                    <a:pt x="1" y="1"/>
                  </a:cubicBezTo>
                  <a:close/>
                </a:path>
              </a:pathLst>
            </a:custGeom>
            <a:solidFill>
              <a:srgbClr val="4B4747">
                <a:alpha val="438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" name="Google Shape;754;p27"/>
            <p:cNvSpPr/>
            <p:nvPr/>
          </p:nvSpPr>
          <p:spPr>
            <a:xfrm>
              <a:off x="-4133150" y="2746125"/>
              <a:ext cx="580850" cy="1038875"/>
            </a:xfrm>
            <a:custGeom>
              <a:avLst/>
              <a:gdLst/>
              <a:ahLst/>
              <a:cxnLst/>
              <a:rect l="l" t="t" r="r" b="b"/>
              <a:pathLst>
                <a:path w="23234" h="41555" extrusionOk="0">
                  <a:moveTo>
                    <a:pt x="16066" y="0"/>
                  </a:moveTo>
                  <a:cubicBezTo>
                    <a:pt x="16066" y="0"/>
                    <a:pt x="4261" y="12531"/>
                    <a:pt x="1" y="17945"/>
                  </a:cubicBezTo>
                  <a:cubicBezTo>
                    <a:pt x="6116" y="25088"/>
                    <a:pt x="13133" y="34361"/>
                    <a:pt x="14838" y="41554"/>
                  </a:cubicBezTo>
                  <a:lnTo>
                    <a:pt x="18622" y="36416"/>
                  </a:lnTo>
                  <a:cubicBezTo>
                    <a:pt x="18622" y="36416"/>
                    <a:pt x="23234" y="15113"/>
                    <a:pt x="16066" y="0"/>
                  </a:cubicBezTo>
                  <a:close/>
                </a:path>
              </a:pathLst>
            </a:custGeom>
            <a:solidFill>
              <a:srgbClr val="A6BBB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" name="Google Shape;755;p27"/>
            <p:cNvSpPr/>
            <p:nvPr/>
          </p:nvSpPr>
          <p:spPr>
            <a:xfrm>
              <a:off x="-4133150" y="3048125"/>
              <a:ext cx="464325" cy="736875"/>
            </a:xfrm>
            <a:custGeom>
              <a:avLst/>
              <a:gdLst/>
              <a:ahLst/>
              <a:cxnLst/>
              <a:rect l="l" t="t" r="r" b="b"/>
              <a:pathLst>
                <a:path w="18573" h="29475" extrusionOk="0">
                  <a:moveTo>
                    <a:pt x="5013" y="0"/>
                  </a:moveTo>
                  <a:cubicBezTo>
                    <a:pt x="3033" y="2231"/>
                    <a:pt x="1204" y="4336"/>
                    <a:pt x="1" y="5865"/>
                  </a:cubicBezTo>
                  <a:cubicBezTo>
                    <a:pt x="6116" y="13008"/>
                    <a:pt x="13133" y="22281"/>
                    <a:pt x="14838" y="29474"/>
                  </a:cubicBezTo>
                  <a:cubicBezTo>
                    <a:pt x="17645" y="25665"/>
                    <a:pt x="18372" y="24687"/>
                    <a:pt x="18572" y="24411"/>
                  </a:cubicBezTo>
                  <a:cubicBezTo>
                    <a:pt x="16692" y="14086"/>
                    <a:pt x="9650" y="5013"/>
                    <a:pt x="5013" y="0"/>
                  </a:cubicBezTo>
                  <a:close/>
                </a:path>
              </a:pathLst>
            </a:custGeom>
            <a:solidFill>
              <a:srgbClr val="6F6F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" name="Google Shape;756;p27"/>
            <p:cNvSpPr/>
            <p:nvPr/>
          </p:nvSpPr>
          <p:spPr>
            <a:xfrm>
              <a:off x="-2455825" y="4175325"/>
              <a:ext cx="438625" cy="392875"/>
            </a:xfrm>
            <a:custGeom>
              <a:avLst/>
              <a:gdLst/>
              <a:ahLst/>
              <a:cxnLst/>
              <a:rect l="l" t="t" r="r" b="b"/>
              <a:pathLst>
                <a:path w="17545" h="15715" extrusionOk="0">
                  <a:moveTo>
                    <a:pt x="17319" y="0"/>
                  </a:moveTo>
                  <a:cubicBezTo>
                    <a:pt x="17319" y="0"/>
                    <a:pt x="14362" y="1429"/>
                    <a:pt x="10702" y="4085"/>
                  </a:cubicBezTo>
                  <a:cubicBezTo>
                    <a:pt x="7068" y="6717"/>
                    <a:pt x="2733" y="10577"/>
                    <a:pt x="1" y="15464"/>
                  </a:cubicBezTo>
                  <a:lnTo>
                    <a:pt x="427" y="15715"/>
                  </a:lnTo>
                  <a:cubicBezTo>
                    <a:pt x="3108" y="10928"/>
                    <a:pt x="7394" y="7118"/>
                    <a:pt x="11003" y="4486"/>
                  </a:cubicBezTo>
                  <a:cubicBezTo>
                    <a:pt x="12808" y="3183"/>
                    <a:pt x="14437" y="2156"/>
                    <a:pt x="15640" y="1479"/>
                  </a:cubicBezTo>
                  <a:cubicBezTo>
                    <a:pt x="16216" y="1153"/>
                    <a:pt x="16692" y="877"/>
                    <a:pt x="17043" y="702"/>
                  </a:cubicBezTo>
                  <a:cubicBezTo>
                    <a:pt x="17194" y="627"/>
                    <a:pt x="17319" y="552"/>
                    <a:pt x="17419" y="527"/>
                  </a:cubicBezTo>
                  <a:cubicBezTo>
                    <a:pt x="17495" y="476"/>
                    <a:pt x="17545" y="451"/>
                    <a:pt x="17545" y="451"/>
                  </a:cubicBezTo>
                  <a:lnTo>
                    <a:pt x="17319" y="0"/>
                  </a:lnTo>
                  <a:close/>
                </a:path>
              </a:pathLst>
            </a:custGeom>
            <a:solidFill>
              <a:srgbClr val="4B4747">
                <a:alpha val="438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7" name="Google Shape;757;p27"/>
            <p:cNvSpPr/>
            <p:nvPr/>
          </p:nvSpPr>
          <p:spPr>
            <a:xfrm>
              <a:off x="-3623750" y="4287475"/>
              <a:ext cx="482475" cy="275725"/>
            </a:xfrm>
            <a:custGeom>
              <a:avLst/>
              <a:gdLst/>
              <a:ahLst/>
              <a:cxnLst/>
              <a:rect l="l" t="t" r="r" b="b"/>
              <a:pathLst>
                <a:path w="19299" h="11029" extrusionOk="0">
                  <a:moveTo>
                    <a:pt x="101" y="0"/>
                  </a:moveTo>
                  <a:lnTo>
                    <a:pt x="1" y="502"/>
                  </a:lnTo>
                  <a:cubicBezTo>
                    <a:pt x="1" y="502"/>
                    <a:pt x="51" y="502"/>
                    <a:pt x="151" y="527"/>
                  </a:cubicBezTo>
                  <a:cubicBezTo>
                    <a:pt x="878" y="652"/>
                    <a:pt x="4186" y="1354"/>
                    <a:pt x="8021" y="2983"/>
                  </a:cubicBezTo>
                  <a:cubicBezTo>
                    <a:pt x="11830" y="4612"/>
                    <a:pt x="16166" y="7168"/>
                    <a:pt x="18898" y="11028"/>
                  </a:cubicBezTo>
                  <a:lnTo>
                    <a:pt x="19299" y="10727"/>
                  </a:lnTo>
                  <a:cubicBezTo>
                    <a:pt x="16291" y="6517"/>
                    <a:pt x="11479" y="3835"/>
                    <a:pt x="7444" y="2206"/>
                  </a:cubicBezTo>
                  <a:cubicBezTo>
                    <a:pt x="3409" y="577"/>
                    <a:pt x="101" y="0"/>
                    <a:pt x="101" y="0"/>
                  </a:cubicBezTo>
                  <a:close/>
                </a:path>
              </a:pathLst>
            </a:custGeom>
            <a:solidFill>
              <a:srgbClr val="4B4747">
                <a:alpha val="438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8" name="Google Shape;758;p27"/>
            <p:cNvSpPr/>
            <p:nvPr/>
          </p:nvSpPr>
          <p:spPr>
            <a:xfrm>
              <a:off x="-3533525" y="3357100"/>
              <a:ext cx="1370325" cy="788800"/>
            </a:xfrm>
            <a:custGeom>
              <a:avLst/>
              <a:gdLst/>
              <a:ahLst/>
              <a:cxnLst/>
              <a:rect l="l" t="t" r="r" b="b"/>
              <a:pathLst>
                <a:path w="54813" h="31552" extrusionOk="0">
                  <a:moveTo>
                    <a:pt x="37432" y="0"/>
                  </a:moveTo>
                  <a:cubicBezTo>
                    <a:pt x="31496" y="0"/>
                    <a:pt x="27134" y="6684"/>
                    <a:pt x="26793" y="7240"/>
                  </a:cubicBezTo>
                  <a:cubicBezTo>
                    <a:pt x="25856" y="6188"/>
                    <a:pt x="21392" y="1533"/>
                    <a:pt x="16294" y="1533"/>
                  </a:cubicBezTo>
                  <a:cubicBezTo>
                    <a:pt x="13622" y="1533"/>
                    <a:pt x="10775" y="2813"/>
                    <a:pt x="8171" y="6564"/>
                  </a:cubicBezTo>
                  <a:cubicBezTo>
                    <a:pt x="1" y="18318"/>
                    <a:pt x="28472" y="31551"/>
                    <a:pt x="28472" y="31551"/>
                  </a:cubicBezTo>
                  <a:cubicBezTo>
                    <a:pt x="28472" y="31551"/>
                    <a:pt x="54813" y="14458"/>
                    <a:pt x="45089" y="3957"/>
                  </a:cubicBezTo>
                  <a:cubicBezTo>
                    <a:pt x="42390" y="1052"/>
                    <a:pt x="39787" y="0"/>
                    <a:pt x="37432" y="0"/>
                  </a:cubicBezTo>
                  <a:close/>
                </a:path>
              </a:pathLst>
            </a:custGeom>
            <a:solidFill>
              <a:srgbClr val="F9E9E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9" name="Google Shape;759;p27"/>
            <p:cNvSpPr/>
            <p:nvPr/>
          </p:nvSpPr>
          <p:spPr>
            <a:xfrm>
              <a:off x="-3737775" y="2744225"/>
              <a:ext cx="106525" cy="916075"/>
            </a:xfrm>
            <a:custGeom>
              <a:avLst/>
              <a:gdLst/>
              <a:ahLst/>
              <a:cxnLst/>
              <a:rect l="l" t="t" r="r" b="b"/>
              <a:pathLst>
                <a:path w="4261" h="36643" extrusionOk="0">
                  <a:moveTo>
                    <a:pt x="501" y="1"/>
                  </a:moveTo>
                  <a:lnTo>
                    <a:pt x="0" y="126"/>
                  </a:lnTo>
                  <a:cubicBezTo>
                    <a:pt x="0" y="126"/>
                    <a:pt x="75" y="352"/>
                    <a:pt x="176" y="728"/>
                  </a:cubicBezTo>
                  <a:cubicBezTo>
                    <a:pt x="877" y="3510"/>
                    <a:pt x="3735" y="15264"/>
                    <a:pt x="3735" y="26066"/>
                  </a:cubicBezTo>
                  <a:cubicBezTo>
                    <a:pt x="3735" y="29800"/>
                    <a:pt x="3409" y="33435"/>
                    <a:pt x="2506" y="36517"/>
                  </a:cubicBezTo>
                  <a:lnTo>
                    <a:pt x="2983" y="36643"/>
                  </a:lnTo>
                  <a:cubicBezTo>
                    <a:pt x="3910" y="33510"/>
                    <a:pt x="4261" y="29826"/>
                    <a:pt x="4261" y="26066"/>
                  </a:cubicBezTo>
                  <a:cubicBezTo>
                    <a:pt x="4236" y="13635"/>
                    <a:pt x="501" y="1"/>
                    <a:pt x="501" y="1"/>
                  </a:cubicBezTo>
                  <a:close/>
                </a:path>
              </a:pathLst>
            </a:custGeom>
            <a:solidFill>
              <a:srgbClr val="4B4747">
                <a:alpha val="438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0" name="Google Shape;760;p27"/>
            <p:cNvSpPr/>
            <p:nvPr/>
          </p:nvSpPr>
          <p:spPr>
            <a:xfrm>
              <a:off x="-2319850" y="2632075"/>
              <a:ext cx="269450" cy="934875"/>
            </a:xfrm>
            <a:custGeom>
              <a:avLst/>
              <a:gdLst/>
              <a:ahLst/>
              <a:cxnLst/>
              <a:rect l="l" t="t" r="r" b="b"/>
              <a:pathLst>
                <a:path w="10778" h="37395" extrusionOk="0">
                  <a:moveTo>
                    <a:pt x="7394" y="1"/>
                  </a:moveTo>
                  <a:cubicBezTo>
                    <a:pt x="7394" y="1"/>
                    <a:pt x="6241" y="7194"/>
                    <a:pt x="6241" y="15715"/>
                  </a:cubicBezTo>
                  <a:cubicBezTo>
                    <a:pt x="6241" y="22644"/>
                    <a:pt x="6990" y="30464"/>
                    <a:pt x="9758" y="36094"/>
                  </a:cubicBezTo>
                  <a:lnTo>
                    <a:pt x="9758" y="36094"/>
                  </a:lnTo>
                  <a:cubicBezTo>
                    <a:pt x="9296" y="35578"/>
                    <a:pt x="8692" y="34850"/>
                    <a:pt x="8020" y="34011"/>
                  </a:cubicBezTo>
                  <a:cubicBezTo>
                    <a:pt x="6492" y="32156"/>
                    <a:pt x="4587" y="29700"/>
                    <a:pt x="3058" y="27745"/>
                  </a:cubicBezTo>
                  <a:cubicBezTo>
                    <a:pt x="2306" y="26768"/>
                    <a:pt x="1629" y="25890"/>
                    <a:pt x="1153" y="25264"/>
                  </a:cubicBezTo>
                  <a:cubicBezTo>
                    <a:pt x="677" y="24662"/>
                    <a:pt x="401" y="24286"/>
                    <a:pt x="401" y="24286"/>
                  </a:cubicBezTo>
                  <a:lnTo>
                    <a:pt x="0" y="24587"/>
                  </a:lnTo>
                  <a:cubicBezTo>
                    <a:pt x="0" y="24587"/>
                    <a:pt x="2431" y="27770"/>
                    <a:pt x="4913" y="30953"/>
                  </a:cubicBezTo>
                  <a:cubicBezTo>
                    <a:pt x="6166" y="32532"/>
                    <a:pt x="7419" y="34111"/>
                    <a:pt x="8421" y="35314"/>
                  </a:cubicBezTo>
                  <a:cubicBezTo>
                    <a:pt x="8923" y="35916"/>
                    <a:pt x="9349" y="36417"/>
                    <a:pt x="9675" y="36768"/>
                  </a:cubicBezTo>
                  <a:cubicBezTo>
                    <a:pt x="9850" y="36943"/>
                    <a:pt x="9975" y="37094"/>
                    <a:pt x="10101" y="37194"/>
                  </a:cubicBezTo>
                  <a:cubicBezTo>
                    <a:pt x="10151" y="37244"/>
                    <a:pt x="10201" y="37269"/>
                    <a:pt x="10251" y="37319"/>
                  </a:cubicBezTo>
                  <a:lnTo>
                    <a:pt x="10351" y="37369"/>
                  </a:lnTo>
                  <a:cubicBezTo>
                    <a:pt x="10376" y="37369"/>
                    <a:pt x="10426" y="37394"/>
                    <a:pt x="10477" y="37394"/>
                  </a:cubicBezTo>
                  <a:cubicBezTo>
                    <a:pt x="10527" y="37394"/>
                    <a:pt x="10552" y="37394"/>
                    <a:pt x="10602" y="37369"/>
                  </a:cubicBezTo>
                  <a:cubicBezTo>
                    <a:pt x="10677" y="37344"/>
                    <a:pt x="10727" y="37269"/>
                    <a:pt x="10752" y="37219"/>
                  </a:cubicBezTo>
                  <a:cubicBezTo>
                    <a:pt x="10752" y="37169"/>
                    <a:pt x="10777" y="37119"/>
                    <a:pt x="10777" y="37094"/>
                  </a:cubicBezTo>
                  <a:cubicBezTo>
                    <a:pt x="10777" y="37043"/>
                    <a:pt x="10752" y="36993"/>
                    <a:pt x="10752" y="36943"/>
                  </a:cubicBezTo>
                  <a:cubicBezTo>
                    <a:pt x="10702" y="36818"/>
                    <a:pt x="10627" y="36667"/>
                    <a:pt x="10502" y="36417"/>
                  </a:cubicBezTo>
                  <a:cubicBezTo>
                    <a:pt x="7544" y="30903"/>
                    <a:pt x="6742" y="22833"/>
                    <a:pt x="6742" y="15715"/>
                  </a:cubicBezTo>
                  <a:cubicBezTo>
                    <a:pt x="6742" y="11479"/>
                    <a:pt x="7018" y="7570"/>
                    <a:pt x="7319" y="4712"/>
                  </a:cubicBezTo>
                  <a:cubicBezTo>
                    <a:pt x="7444" y="3284"/>
                    <a:pt x="7594" y="2131"/>
                    <a:pt x="7695" y="1329"/>
                  </a:cubicBezTo>
                  <a:cubicBezTo>
                    <a:pt x="7770" y="928"/>
                    <a:pt x="7795" y="602"/>
                    <a:pt x="7845" y="402"/>
                  </a:cubicBezTo>
                  <a:cubicBezTo>
                    <a:pt x="7870" y="201"/>
                    <a:pt x="7895" y="76"/>
                    <a:pt x="7895" y="76"/>
                  </a:cubicBezTo>
                  <a:lnTo>
                    <a:pt x="7394" y="1"/>
                  </a:lnTo>
                  <a:close/>
                </a:path>
              </a:pathLst>
            </a:custGeom>
            <a:solidFill>
              <a:srgbClr val="4B4747">
                <a:alpha val="438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1" name="Google Shape;761;p27"/>
            <p:cNvSpPr/>
            <p:nvPr/>
          </p:nvSpPr>
          <p:spPr>
            <a:xfrm>
              <a:off x="-3602450" y="3331325"/>
              <a:ext cx="173600" cy="337750"/>
            </a:xfrm>
            <a:custGeom>
              <a:avLst/>
              <a:gdLst/>
              <a:ahLst/>
              <a:cxnLst/>
              <a:rect l="l" t="t" r="r" b="b"/>
              <a:pathLst>
                <a:path w="6944" h="13510" extrusionOk="0">
                  <a:moveTo>
                    <a:pt x="6442" y="1"/>
                  </a:moveTo>
                  <a:cubicBezTo>
                    <a:pt x="6442" y="1"/>
                    <a:pt x="6442" y="26"/>
                    <a:pt x="6442" y="76"/>
                  </a:cubicBezTo>
                  <a:cubicBezTo>
                    <a:pt x="6417" y="527"/>
                    <a:pt x="6317" y="2682"/>
                    <a:pt x="5464" y="5289"/>
                  </a:cubicBezTo>
                  <a:cubicBezTo>
                    <a:pt x="4587" y="7870"/>
                    <a:pt x="2983" y="10878"/>
                    <a:pt x="1" y="13108"/>
                  </a:cubicBezTo>
                  <a:lnTo>
                    <a:pt x="302" y="13509"/>
                  </a:lnTo>
                  <a:cubicBezTo>
                    <a:pt x="3610" y="11053"/>
                    <a:pt x="5264" y="7670"/>
                    <a:pt x="6091" y="4913"/>
                  </a:cubicBezTo>
                  <a:cubicBezTo>
                    <a:pt x="6918" y="2156"/>
                    <a:pt x="6943" y="1"/>
                    <a:pt x="6943" y="1"/>
                  </a:cubicBezTo>
                  <a:close/>
                </a:path>
              </a:pathLst>
            </a:custGeom>
            <a:solidFill>
              <a:srgbClr val="4B4747">
                <a:alpha val="438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" name="Google Shape;762;p27"/>
            <p:cNvSpPr/>
            <p:nvPr/>
          </p:nvSpPr>
          <p:spPr>
            <a:xfrm>
              <a:off x="-3315475" y="3950375"/>
              <a:ext cx="724350" cy="350275"/>
            </a:xfrm>
            <a:custGeom>
              <a:avLst/>
              <a:gdLst/>
              <a:ahLst/>
              <a:cxnLst/>
              <a:rect l="l" t="t" r="r" b="b"/>
              <a:pathLst>
                <a:path w="28974" h="14011" extrusionOk="0">
                  <a:moveTo>
                    <a:pt x="376" y="1"/>
                  </a:moveTo>
                  <a:lnTo>
                    <a:pt x="1" y="327"/>
                  </a:lnTo>
                  <a:cubicBezTo>
                    <a:pt x="1" y="352"/>
                    <a:pt x="2808" y="3635"/>
                    <a:pt x="7845" y="6993"/>
                  </a:cubicBezTo>
                  <a:cubicBezTo>
                    <a:pt x="12858" y="10352"/>
                    <a:pt x="20101" y="13785"/>
                    <a:pt x="28948" y="14011"/>
                  </a:cubicBezTo>
                  <a:lnTo>
                    <a:pt x="28973" y="13510"/>
                  </a:lnTo>
                  <a:cubicBezTo>
                    <a:pt x="20226" y="13284"/>
                    <a:pt x="13083" y="9900"/>
                    <a:pt x="8121" y="6567"/>
                  </a:cubicBezTo>
                  <a:cubicBezTo>
                    <a:pt x="5640" y="4913"/>
                    <a:pt x="3685" y="3284"/>
                    <a:pt x="2381" y="2031"/>
                  </a:cubicBezTo>
                  <a:cubicBezTo>
                    <a:pt x="1730" y="1429"/>
                    <a:pt x="1229" y="928"/>
                    <a:pt x="878" y="552"/>
                  </a:cubicBezTo>
                  <a:cubicBezTo>
                    <a:pt x="727" y="377"/>
                    <a:pt x="577" y="251"/>
                    <a:pt x="502" y="151"/>
                  </a:cubicBezTo>
                  <a:cubicBezTo>
                    <a:pt x="452" y="101"/>
                    <a:pt x="427" y="76"/>
                    <a:pt x="402" y="51"/>
                  </a:cubicBezTo>
                  <a:lnTo>
                    <a:pt x="376" y="1"/>
                  </a:lnTo>
                  <a:close/>
                </a:path>
              </a:pathLst>
            </a:custGeom>
            <a:solidFill>
              <a:srgbClr val="4B4747">
                <a:alpha val="438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" name="Google Shape;763;p27"/>
            <p:cNvSpPr/>
            <p:nvPr/>
          </p:nvSpPr>
          <p:spPr>
            <a:xfrm>
              <a:off x="-3401950" y="2661525"/>
              <a:ext cx="790775" cy="327100"/>
            </a:xfrm>
            <a:custGeom>
              <a:avLst/>
              <a:gdLst/>
              <a:ahLst/>
              <a:cxnLst/>
              <a:rect l="l" t="t" r="r" b="b"/>
              <a:pathLst>
                <a:path w="31631" h="13084" extrusionOk="0">
                  <a:moveTo>
                    <a:pt x="1" y="1"/>
                  </a:moveTo>
                  <a:cubicBezTo>
                    <a:pt x="1" y="1"/>
                    <a:pt x="2282" y="13083"/>
                    <a:pt x="17639" y="13083"/>
                  </a:cubicBezTo>
                  <a:cubicBezTo>
                    <a:pt x="18301" y="13083"/>
                    <a:pt x="18988" y="13059"/>
                    <a:pt x="19700" y="13008"/>
                  </a:cubicBezTo>
                  <a:cubicBezTo>
                    <a:pt x="25239" y="12632"/>
                    <a:pt x="29024" y="10878"/>
                    <a:pt x="31630" y="8697"/>
                  </a:cubicBezTo>
                  <a:lnTo>
                    <a:pt x="31630" y="8697"/>
                  </a:lnTo>
                  <a:cubicBezTo>
                    <a:pt x="26702" y="10858"/>
                    <a:pt x="22441" y="11709"/>
                    <a:pt x="18785" y="11709"/>
                  </a:cubicBezTo>
                  <a:cubicBezTo>
                    <a:pt x="5226" y="11709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4B4747">
                <a:alpha val="438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" name="Google Shape;764;p27"/>
            <p:cNvSpPr/>
            <p:nvPr/>
          </p:nvSpPr>
          <p:spPr>
            <a:xfrm>
              <a:off x="-3481525" y="2714775"/>
              <a:ext cx="99025" cy="41400"/>
            </a:xfrm>
            <a:custGeom>
              <a:avLst/>
              <a:gdLst/>
              <a:ahLst/>
              <a:cxnLst/>
              <a:rect l="l" t="t" r="r" b="b"/>
              <a:pathLst>
                <a:path w="3961" h="1656" extrusionOk="0">
                  <a:moveTo>
                    <a:pt x="3835" y="1"/>
                  </a:moveTo>
                  <a:lnTo>
                    <a:pt x="1" y="1254"/>
                  </a:lnTo>
                  <a:lnTo>
                    <a:pt x="126" y="1655"/>
                  </a:lnTo>
                  <a:lnTo>
                    <a:pt x="3961" y="402"/>
                  </a:lnTo>
                  <a:lnTo>
                    <a:pt x="3835" y="1"/>
                  </a:lnTo>
                  <a:close/>
                </a:path>
              </a:pathLst>
            </a:custGeom>
            <a:solidFill>
              <a:srgbClr val="6F6F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" name="Google Shape;765;p27"/>
            <p:cNvSpPr/>
            <p:nvPr/>
          </p:nvSpPr>
          <p:spPr>
            <a:xfrm>
              <a:off x="-3450825" y="2793725"/>
              <a:ext cx="109050" cy="72075"/>
            </a:xfrm>
            <a:custGeom>
              <a:avLst/>
              <a:gdLst/>
              <a:ahLst/>
              <a:cxnLst/>
              <a:rect l="l" t="t" r="r" b="b"/>
              <a:pathLst>
                <a:path w="4362" h="2883" extrusionOk="0">
                  <a:moveTo>
                    <a:pt x="4161" y="1"/>
                  </a:moveTo>
                  <a:lnTo>
                    <a:pt x="1" y="2532"/>
                  </a:lnTo>
                  <a:lnTo>
                    <a:pt x="227" y="2883"/>
                  </a:lnTo>
                  <a:lnTo>
                    <a:pt x="4362" y="352"/>
                  </a:lnTo>
                  <a:lnTo>
                    <a:pt x="4161" y="1"/>
                  </a:lnTo>
                  <a:close/>
                </a:path>
              </a:pathLst>
            </a:custGeom>
            <a:solidFill>
              <a:srgbClr val="6F6F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6" name="Google Shape;766;p27"/>
            <p:cNvSpPr/>
            <p:nvPr/>
          </p:nvSpPr>
          <p:spPr>
            <a:xfrm>
              <a:off x="-3361225" y="2874550"/>
              <a:ext cx="88375" cy="87750"/>
            </a:xfrm>
            <a:custGeom>
              <a:avLst/>
              <a:gdLst/>
              <a:ahLst/>
              <a:cxnLst/>
              <a:rect l="l" t="t" r="r" b="b"/>
              <a:pathLst>
                <a:path w="3535" h="3510" extrusionOk="0">
                  <a:moveTo>
                    <a:pt x="3234" y="1"/>
                  </a:moveTo>
                  <a:lnTo>
                    <a:pt x="1" y="3209"/>
                  </a:lnTo>
                  <a:lnTo>
                    <a:pt x="277" y="3510"/>
                  </a:lnTo>
                  <a:lnTo>
                    <a:pt x="3535" y="302"/>
                  </a:lnTo>
                  <a:lnTo>
                    <a:pt x="3234" y="1"/>
                  </a:lnTo>
                  <a:close/>
                </a:path>
              </a:pathLst>
            </a:custGeom>
            <a:solidFill>
              <a:srgbClr val="6F6F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7" name="Google Shape;767;p27"/>
            <p:cNvSpPr/>
            <p:nvPr/>
          </p:nvSpPr>
          <p:spPr>
            <a:xfrm>
              <a:off x="-3279125" y="2930950"/>
              <a:ext cx="85850" cy="106550"/>
            </a:xfrm>
            <a:custGeom>
              <a:avLst/>
              <a:gdLst/>
              <a:ahLst/>
              <a:cxnLst/>
              <a:rect l="l" t="t" r="r" b="b"/>
              <a:pathLst>
                <a:path w="3434" h="4262" extrusionOk="0">
                  <a:moveTo>
                    <a:pt x="3083" y="1"/>
                  </a:moveTo>
                  <a:lnTo>
                    <a:pt x="0" y="4011"/>
                  </a:lnTo>
                  <a:lnTo>
                    <a:pt x="326" y="4261"/>
                  </a:lnTo>
                  <a:lnTo>
                    <a:pt x="3434" y="276"/>
                  </a:lnTo>
                  <a:lnTo>
                    <a:pt x="3083" y="1"/>
                  </a:lnTo>
                  <a:close/>
                </a:path>
              </a:pathLst>
            </a:custGeom>
            <a:solidFill>
              <a:srgbClr val="6F6F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" name="Google Shape;768;p27"/>
            <p:cNvSpPr/>
            <p:nvPr/>
          </p:nvSpPr>
          <p:spPr>
            <a:xfrm>
              <a:off x="-3152575" y="2966675"/>
              <a:ext cx="42650" cy="119075"/>
            </a:xfrm>
            <a:custGeom>
              <a:avLst/>
              <a:gdLst/>
              <a:ahLst/>
              <a:cxnLst/>
              <a:rect l="l" t="t" r="r" b="b"/>
              <a:pathLst>
                <a:path w="1706" h="4763" extrusionOk="0">
                  <a:moveTo>
                    <a:pt x="1304" y="0"/>
                  </a:moveTo>
                  <a:lnTo>
                    <a:pt x="1" y="4637"/>
                  </a:lnTo>
                  <a:lnTo>
                    <a:pt x="402" y="4762"/>
                  </a:lnTo>
                  <a:lnTo>
                    <a:pt x="1705" y="125"/>
                  </a:lnTo>
                  <a:lnTo>
                    <a:pt x="1304" y="0"/>
                  </a:lnTo>
                  <a:close/>
                </a:path>
              </a:pathLst>
            </a:custGeom>
            <a:solidFill>
              <a:srgbClr val="6F6F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" name="Google Shape;769;p27"/>
            <p:cNvSpPr/>
            <p:nvPr/>
          </p:nvSpPr>
          <p:spPr>
            <a:xfrm>
              <a:off x="-3030375" y="2986100"/>
              <a:ext cx="22575" cy="119700"/>
            </a:xfrm>
            <a:custGeom>
              <a:avLst/>
              <a:gdLst/>
              <a:ahLst/>
              <a:cxnLst/>
              <a:rect l="l" t="t" r="r" b="b"/>
              <a:pathLst>
                <a:path w="903" h="4788" extrusionOk="0">
                  <a:moveTo>
                    <a:pt x="501" y="0"/>
                  </a:moveTo>
                  <a:lnTo>
                    <a:pt x="0" y="4737"/>
                  </a:lnTo>
                  <a:lnTo>
                    <a:pt x="426" y="4787"/>
                  </a:lnTo>
                  <a:lnTo>
                    <a:pt x="902" y="50"/>
                  </a:lnTo>
                  <a:lnTo>
                    <a:pt x="501" y="0"/>
                  </a:lnTo>
                  <a:close/>
                </a:path>
              </a:pathLst>
            </a:custGeom>
            <a:solidFill>
              <a:srgbClr val="6F6F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" name="Google Shape;770;p27"/>
            <p:cNvSpPr/>
            <p:nvPr/>
          </p:nvSpPr>
          <p:spPr>
            <a:xfrm>
              <a:off x="-2914475" y="2986725"/>
              <a:ext cx="15700" cy="116550"/>
            </a:xfrm>
            <a:custGeom>
              <a:avLst/>
              <a:gdLst/>
              <a:ahLst/>
              <a:cxnLst/>
              <a:rect l="l" t="t" r="r" b="b"/>
              <a:pathLst>
                <a:path w="628" h="4662" extrusionOk="0">
                  <a:moveTo>
                    <a:pt x="427" y="0"/>
                  </a:moveTo>
                  <a:lnTo>
                    <a:pt x="1" y="25"/>
                  </a:lnTo>
                  <a:lnTo>
                    <a:pt x="201" y="4662"/>
                  </a:lnTo>
                  <a:lnTo>
                    <a:pt x="627" y="4662"/>
                  </a:lnTo>
                  <a:lnTo>
                    <a:pt x="427" y="0"/>
                  </a:lnTo>
                  <a:close/>
                </a:path>
              </a:pathLst>
            </a:custGeom>
            <a:solidFill>
              <a:srgbClr val="6F6F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" name="Google Shape;771;p27"/>
            <p:cNvSpPr/>
            <p:nvPr/>
          </p:nvSpPr>
          <p:spPr>
            <a:xfrm>
              <a:off x="-2814225" y="2971050"/>
              <a:ext cx="42650" cy="112800"/>
            </a:xfrm>
            <a:custGeom>
              <a:avLst/>
              <a:gdLst/>
              <a:ahLst/>
              <a:cxnLst/>
              <a:rect l="l" t="t" r="r" b="b"/>
              <a:pathLst>
                <a:path w="1706" h="4512" extrusionOk="0">
                  <a:moveTo>
                    <a:pt x="402" y="1"/>
                  </a:moveTo>
                  <a:lnTo>
                    <a:pt x="1" y="126"/>
                  </a:lnTo>
                  <a:lnTo>
                    <a:pt x="1304" y="4512"/>
                  </a:lnTo>
                  <a:lnTo>
                    <a:pt x="1705" y="4412"/>
                  </a:lnTo>
                  <a:lnTo>
                    <a:pt x="402" y="1"/>
                  </a:lnTo>
                  <a:close/>
                </a:path>
              </a:pathLst>
            </a:custGeom>
            <a:solidFill>
              <a:srgbClr val="6F6F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" name="Google Shape;772;p27"/>
            <p:cNvSpPr/>
            <p:nvPr/>
          </p:nvSpPr>
          <p:spPr>
            <a:xfrm>
              <a:off x="-2712725" y="2936600"/>
              <a:ext cx="64575" cy="114050"/>
            </a:xfrm>
            <a:custGeom>
              <a:avLst/>
              <a:gdLst/>
              <a:ahLst/>
              <a:cxnLst/>
              <a:rect l="l" t="t" r="r" b="b"/>
              <a:pathLst>
                <a:path w="2583" h="4562" extrusionOk="0">
                  <a:moveTo>
                    <a:pt x="377" y="0"/>
                  </a:moveTo>
                  <a:lnTo>
                    <a:pt x="1" y="201"/>
                  </a:lnTo>
                  <a:lnTo>
                    <a:pt x="2206" y="4562"/>
                  </a:lnTo>
                  <a:lnTo>
                    <a:pt x="2582" y="4361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6F6F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3" name="Google Shape;773;p27"/>
            <p:cNvSpPr/>
            <p:nvPr/>
          </p:nvSpPr>
          <p:spPr>
            <a:xfrm>
              <a:off x="-2630000" y="2887100"/>
              <a:ext cx="81475" cy="109675"/>
            </a:xfrm>
            <a:custGeom>
              <a:avLst/>
              <a:gdLst/>
              <a:ahLst/>
              <a:cxnLst/>
              <a:rect l="l" t="t" r="r" b="b"/>
              <a:pathLst>
                <a:path w="3259" h="4387" extrusionOk="0">
                  <a:moveTo>
                    <a:pt x="351" y="0"/>
                  </a:moveTo>
                  <a:lnTo>
                    <a:pt x="0" y="251"/>
                  </a:lnTo>
                  <a:lnTo>
                    <a:pt x="2933" y="4386"/>
                  </a:lnTo>
                  <a:lnTo>
                    <a:pt x="3258" y="4135"/>
                  </a:lnTo>
                  <a:lnTo>
                    <a:pt x="351" y="0"/>
                  </a:lnTo>
                  <a:close/>
                </a:path>
              </a:pathLst>
            </a:custGeom>
            <a:solidFill>
              <a:srgbClr val="6F6F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4" name="Google Shape;774;p27"/>
            <p:cNvSpPr/>
            <p:nvPr/>
          </p:nvSpPr>
          <p:spPr>
            <a:xfrm>
              <a:off x="-2567350" y="2827575"/>
              <a:ext cx="109675" cy="94625"/>
            </a:xfrm>
            <a:custGeom>
              <a:avLst/>
              <a:gdLst/>
              <a:ahLst/>
              <a:cxnLst/>
              <a:rect l="l" t="t" r="r" b="b"/>
              <a:pathLst>
                <a:path w="4387" h="3785" extrusionOk="0">
                  <a:moveTo>
                    <a:pt x="276" y="0"/>
                  </a:moveTo>
                  <a:lnTo>
                    <a:pt x="0" y="326"/>
                  </a:lnTo>
                  <a:lnTo>
                    <a:pt x="4111" y="3785"/>
                  </a:lnTo>
                  <a:lnTo>
                    <a:pt x="4386" y="3484"/>
                  </a:lnTo>
                  <a:lnTo>
                    <a:pt x="276" y="0"/>
                  </a:lnTo>
                  <a:close/>
                </a:path>
              </a:pathLst>
            </a:custGeom>
            <a:solidFill>
              <a:srgbClr val="6F6F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5" name="Google Shape;775;p27"/>
            <p:cNvSpPr/>
            <p:nvPr/>
          </p:nvSpPr>
          <p:spPr>
            <a:xfrm>
              <a:off x="-2518475" y="2756775"/>
              <a:ext cx="122825" cy="61425"/>
            </a:xfrm>
            <a:custGeom>
              <a:avLst/>
              <a:gdLst/>
              <a:ahLst/>
              <a:cxnLst/>
              <a:rect l="l" t="t" r="r" b="b"/>
              <a:pathLst>
                <a:path w="4913" h="2457" extrusionOk="0">
                  <a:moveTo>
                    <a:pt x="176" y="0"/>
                  </a:moveTo>
                  <a:lnTo>
                    <a:pt x="0" y="401"/>
                  </a:lnTo>
                  <a:lnTo>
                    <a:pt x="4762" y="2456"/>
                  </a:lnTo>
                  <a:lnTo>
                    <a:pt x="4913" y="2080"/>
                  </a:lnTo>
                  <a:lnTo>
                    <a:pt x="176" y="0"/>
                  </a:lnTo>
                  <a:close/>
                </a:path>
              </a:pathLst>
            </a:custGeom>
            <a:solidFill>
              <a:srgbClr val="6F6F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6" name="Google Shape;776;p27"/>
            <p:cNvSpPr/>
            <p:nvPr/>
          </p:nvSpPr>
          <p:spPr>
            <a:xfrm>
              <a:off x="-2482775" y="2671550"/>
              <a:ext cx="143525" cy="40125"/>
            </a:xfrm>
            <a:custGeom>
              <a:avLst/>
              <a:gdLst/>
              <a:ahLst/>
              <a:cxnLst/>
              <a:rect l="l" t="t" r="r" b="b"/>
              <a:pathLst>
                <a:path w="5741" h="1605" extrusionOk="0">
                  <a:moveTo>
                    <a:pt x="101" y="1"/>
                  </a:moveTo>
                  <a:lnTo>
                    <a:pt x="1" y="402"/>
                  </a:lnTo>
                  <a:lnTo>
                    <a:pt x="5640" y="1605"/>
                  </a:lnTo>
                  <a:lnTo>
                    <a:pt x="5740" y="1204"/>
                  </a:lnTo>
                  <a:lnTo>
                    <a:pt x="101" y="1"/>
                  </a:lnTo>
                  <a:close/>
                </a:path>
              </a:pathLst>
            </a:custGeom>
            <a:solidFill>
              <a:srgbClr val="6F6F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7" name="Google Shape;777;p27"/>
            <p:cNvSpPr/>
            <p:nvPr/>
          </p:nvSpPr>
          <p:spPr>
            <a:xfrm>
              <a:off x="-2467725" y="2603250"/>
              <a:ext cx="129725" cy="25725"/>
            </a:xfrm>
            <a:custGeom>
              <a:avLst/>
              <a:gdLst/>
              <a:ahLst/>
              <a:cxnLst/>
              <a:rect l="l" t="t" r="r" b="b"/>
              <a:pathLst>
                <a:path w="5189" h="1029" extrusionOk="0">
                  <a:moveTo>
                    <a:pt x="51" y="1"/>
                  </a:moveTo>
                  <a:lnTo>
                    <a:pt x="0" y="402"/>
                  </a:lnTo>
                  <a:lnTo>
                    <a:pt x="5138" y="1028"/>
                  </a:lnTo>
                  <a:lnTo>
                    <a:pt x="5188" y="602"/>
                  </a:lnTo>
                  <a:lnTo>
                    <a:pt x="51" y="1"/>
                  </a:lnTo>
                  <a:close/>
                </a:path>
              </a:pathLst>
            </a:custGeom>
            <a:solidFill>
              <a:srgbClr val="6F6F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78" name="Google Shape;778;p27"/>
          <p:cNvGrpSpPr/>
          <p:nvPr/>
        </p:nvGrpSpPr>
        <p:grpSpPr>
          <a:xfrm>
            <a:off x="6645077" y="2880382"/>
            <a:ext cx="504217" cy="574820"/>
            <a:chOff x="-1551850" y="3037500"/>
            <a:chExt cx="760050" cy="866475"/>
          </a:xfrm>
        </p:grpSpPr>
        <p:sp>
          <p:nvSpPr>
            <p:cNvPr id="779" name="Google Shape;779;p27"/>
            <p:cNvSpPr/>
            <p:nvPr/>
          </p:nvSpPr>
          <p:spPr>
            <a:xfrm>
              <a:off x="-1551850" y="3427650"/>
              <a:ext cx="543275" cy="476325"/>
            </a:xfrm>
            <a:custGeom>
              <a:avLst/>
              <a:gdLst/>
              <a:ahLst/>
              <a:cxnLst/>
              <a:rect l="l" t="t" r="r" b="b"/>
              <a:pathLst>
                <a:path w="21731" h="19053" extrusionOk="0">
                  <a:moveTo>
                    <a:pt x="10866" y="2939"/>
                  </a:moveTo>
                  <a:cubicBezTo>
                    <a:pt x="12026" y="2939"/>
                    <a:pt x="13199" y="3245"/>
                    <a:pt x="14262" y="3887"/>
                  </a:cubicBezTo>
                  <a:cubicBezTo>
                    <a:pt x="17369" y="5767"/>
                    <a:pt x="18372" y="9827"/>
                    <a:pt x="16492" y="12935"/>
                  </a:cubicBezTo>
                  <a:cubicBezTo>
                    <a:pt x="15255" y="14980"/>
                    <a:pt x="13073" y="16114"/>
                    <a:pt x="10840" y="16114"/>
                  </a:cubicBezTo>
                  <a:cubicBezTo>
                    <a:pt x="9680" y="16114"/>
                    <a:pt x="8507" y="15808"/>
                    <a:pt x="7444" y="15165"/>
                  </a:cubicBezTo>
                  <a:cubicBezTo>
                    <a:pt x="4337" y="13286"/>
                    <a:pt x="3334" y="9226"/>
                    <a:pt x="5214" y="6118"/>
                  </a:cubicBezTo>
                  <a:cubicBezTo>
                    <a:pt x="6451" y="4072"/>
                    <a:pt x="8633" y="2939"/>
                    <a:pt x="10866" y="2939"/>
                  </a:cubicBezTo>
                  <a:close/>
                  <a:moveTo>
                    <a:pt x="10860" y="1"/>
                  </a:moveTo>
                  <a:cubicBezTo>
                    <a:pt x="7632" y="1"/>
                    <a:pt x="4487" y="1639"/>
                    <a:pt x="2708" y="4589"/>
                  </a:cubicBezTo>
                  <a:cubicBezTo>
                    <a:pt x="1" y="9100"/>
                    <a:pt x="1429" y="14965"/>
                    <a:pt x="5941" y="17672"/>
                  </a:cubicBezTo>
                  <a:cubicBezTo>
                    <a:pt x="7477" y="18607"/>
                    <a:pt x="9175" y="19052"/>
                    <a:pt x="10853" y="19052"/>
                  </a:cubicBezTo>
                  <a:cubicBezTo>
                    <a:pt x="14074" y="19052"/>
                    <a:pt x="17219" y="17413"/>
                    <a:pt x="18998" y="14464"/>
                  </a:cubicBezTo>
                  <a:cubicBezTo>
                    <a:pt x="21730" y="9952"/>
                    <a:pt x="20277" y="4088"/>
                    <a:pt x="15790" y="1381"/>
                  </a:cubicBezTo>
                  <a:cubicBezTo>
                    <a:pt x="14245" y="445"/>
                    <a:pt x="12541" y="1"/>
                    <a:pt x="10860" y="1"/>
                  </a:cubicBezTo>
                  <a:close/>
                </a:path>
              </a:pathLst>
            </a:custGeom>
            <a:solidFill>
              <a:srgbClr val="6F6F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" name="Google Shape;780;p27"/>
            <p:cNvSpPr/>
            <p:nvPr/>
          </p:nvSpPr>
          <p:spPr>
            <a:xfrm>
              <a:off x="-1434050" y="3427775"/>
              <a:ext cx="407300" cy="290675"/>
            </a:xfrm>
            <a:custGeom>
              <a:avLst/>
              <a:gdLst/>
              <a:ahLst/>
              <a:cxnLst/>
              <a:rect l="l" t="t" r="r" b="b"/>
              <a:pathLst>
                <a:path w="16292" h="11627" extrusionOk="0">
                  <a:moveTo>
                    <a:pt x="6176" y="1"/>
                  </a:moveTo>
                  <a:cubicBezTo>
                    <a:pt x="3938" y="1"/>
                    <a:pt x="1735" y="791"/>
                    <a:pt x="1" y="2253"/>
                  </a:cubicBezTo>
                  <a:cubicBezTo>
                    <a:pt x="552" y="2955"/>
                    <a:pt x="1229" y="3682"/>
                    <a:pt x="2006" y="4408"/>
                  </a:cubicBezTo>
                  <a:cubicBezTo>
                    <a:pt x="3191" y="3449"/>
                    <a:pt x="4663" y="2942"/>
                    <a:pt x="6156" y="2942"/>
                  </a:cubicBezTo>
                  <a:cubicBezTo>
                    <a:pt x="7315" y="2942"/>
                    <a:pt x="8487" y="3247"/>
                    <a:pt x="9550" y="3882"/>
                  </a:cubicBezTo>
                  <a:cubicBezTo>
                    <a:pt x="11981" y="5361"/>
                    <a:pt x="13133" y="8168"/>
                    <a:pt x="12582" y="10825"/>
                  </a:cubicBezTo>
                  <a:cubicBezTo>
                    <a:pt x="13585" y="11175"/>
                    <a:pt x="14537" y="11451"/>
                    <a:pt x="15439" y="11627"/>
                  </a:cubicBezTo>
                  <a:cubicBezTo>
                    <a:pt x="16291" y="7742"/>
                    <a:pt x="14662" y="3556"/>
                    <a:pt x="11078" y="1376"/>
                  </a:cubicBezTo>
                  <a:cubicBezTo>
                    <a:pt x="9545" y="443"/>
                    <a:pt x="7850" y="1"/>
                    <a:pt x="6176" y="1"/>
                  </a:cubicBezTo>
                  <a:close/>
                </a:path>
              </a:pathLst>
            </a:custGeom>
            <a:solidFill>
              <a:srgbClr val="4B47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1" name="Google Shape;781;p27"/>
            <p:cNvSpPr/>
            <p:nvPr/>
          </p:nvSpPr>
          <p:spPr>
            <a:xfrm>
              <a:off x="-1484800" y="3287275"/>
              <a:ext cx="628475" cy="398250"/>
            </a:xfrm>
            <a:custGeom>
              <a:avLst/>
              <a:gdLst/>
              <a:ahLst/>
              <a:cxnLst/>
              <a:rect l="l" t="t" r="r" b="b"/>
              <a:pathLst>
                <a:path w="25139" h="15930" extrusionOk="0">
                  <a:moveTo>
                    <a:pt x="4483" y="0"/>
                  </a:moveTo>
                  <a:cubicBezTo>
                    <a:pt x="3005" y="0"/>
                    <a:pt x="1910" y="398"/>
                    <a:pt x="1404" y="1231"/>
                  </a:cubicBezTo>
                  <a:cubicBezTo>
                    <a:pt x="1" y="3562"/>
                    <a:pt x="3860" y="8475"/>
                    <a:pt x="10026" y="12209"/>
                  </a:cubicBezTo>
                  <a:cubicBezTo>
                    <a:pt x="14000" y="14610"/>
                    <a:pt x="17975" y="15929"/>
                    <a:pt x="20671" y="15929"/>
                  </a:cubicBezTo>
                  <a:cubicBezTo>
                    <a:pt x="22141" y="15929"/>
                    <a:pt x="23231" y="15537"/>
                    <a:pt x="23735" y="14715"/>
                  </a:cubicBezTo>
                  <a:cubicBezTo>
                    <a:pt x="25138" y="12384"/>
                    <a:pt x="21304" y="7472"/>
                    <a:pt x="15138" y="3738"/>
                  </a:cubicBezTo>
                  <a:cubicBezTo>
                    <a:pt x="11155" y="1325"/>
                    <a:pt x="7182" y="0"/>
                    <a:pt x="4483" y="0"/>
                  </a:cubicBezTo>
                  <a:close/>
                </a:path>
              </a:pathLst>
            </a:custGeom>
            <a:solidFill>
              <a:srgbClr val="6F6F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2" name="Google Shape;782;p27"/>
            <p:cNvSpPr/>
            <p:nvPr/>
          </p:nvSpPr>
          <p:spPr>
            <a:xfrm>
              <a:off x="-1449700" y="3229700"/>
              <a:ext cx="611550" cy="425475"/>
            </a:xfrm>
            <a:custGeom>
              <a:avLst/>
              <a:gdLst/>
              <a:ahLst/>
              <a:cxnLst/>
              <a:rect l="l" t="t" r="r" b="b"/>
              <a:pathLst>
                <a:path w="24462" h="17019" extrusionOk="0">
                  <a:moveTo>
                    <a:pt x="2155" y="1"/>
                  </a:moveTo>
                  <a:lnTo>
                    <a:pt x="0" y="3534"/>
                  </a:lnTo>
                  <a:lnTo>
                    <a:pt x="22331" y="17018"/>
                  </a:lnTo>
                  <a:lnTo>
                    <a:pt x="24461" y="13484"/>
                  </a:lnTo>
                  <a:lnTo>
                    <a:pt x="2155" y="1"/>
                  </a:lnTo>
                  <a:close/>
                </a:path>
              </a:pathLst>
            </a:custGeom>
            <a:solidFill>
              <a:srgbClr val="4B47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3" name="Google Shape;783;p27"/>
            <p:cNvSpPr/>
            <p:nvPr/>
          </p:nvSpPr>
          <p:spPr>
            <a:xfrm>
              <a:off x="-1431550" y="3199350"/>
              <a:ext cx="628475" cy="397825"/>
            </a:xfrm>
            <a:custGeom>
              <a:avLst/>
              <a:gdLst/>
              <a:ahLst/>
              <a:cxnLst/>
              <a:rect l="l" t="t" r="r" b="b"/>
              <a:pathLst>
                <a:path w="25139" h="15913" extrusionOk="0">
                  <a:moveTo>
                    <a:pt x="4476" y="1"/>
                  </a:moveTo>
                  <a:cubicBezTo>
                    <a:pt x="3009" y="1"/>
                    <a:pt x="1924" y="392"/>
                    <a:pt x="1429" y="1215"/>
                  </a:cubicBezTo>
                  <a:cubicBezTo>
                    <a:pt x="1" y="3545"/>
                    <a:pt x="3861" y="8458"/>
                    <a:pt x="10026" y="12192"/>
                  </a:cubicBezTo>
                  <a:cubicBezTo>
                    <a:pt x="14017" y="14593"/>
                    <a:pt x="17997" y="15912"/>
                    <a:pt x="20689" y="15912"/>
                  </a:cubicBezTo>
                  <a:cubicBezTo>
                    <a:pt x="22156" y="15912"/>
                    <a:pt x="23240" y="15521"/>
                    <a:pt x="23735" y="14698"/>
                  </a:cubicBezTo>
                  <a:cubicBezTo>
                    <a:pt x="25139" y="12368"/>
                    <a:pt x="21304" y="7455"/>
                    <a:pt x="15139" y="3721"/>
                  </a:cubicBezTo>
                  <a:cubicBezTo>
                    <a:pt x="11148" y="1320"/>
                    <a:pt x="7168" y="1"/>
                    <a:pt x="4476" y="1"/>
                  </a:cubicBezTo>
                  <a:close/>
                </a:path>
              </a:pathLst>
            </a:custGeom>
            <a:solidFill>
              <a:srgbClr val="A6BBB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4" name="Google Shape;784;p27"/>
            <p:cNvSpPr/>
            <p:nvPr/>
          </p:nvSpPr>
          <p:spPr>
            <a:xfrm>
              <a:off x="-1391275" y="3201000"/>
              <a:ext cx="650" cy="650"/>
            </a:xfrm>
            <a:custGeom>
              <a:avLst/>
              <a:gdLst/>
              <a:ahLst/>
              <a:cxnLst/>
              <a:rect l="l" t="t" r="r" b="b"/>
              <a:pathLst>
                <a:path w="26" h="26" extrusionOk="0"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lose/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lose/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lose/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  <a:moveTo>
                    <a:pt x="0" y="1"/>
                  </a:moveTo>
                  <a:lnTo>
                    <a:pt x="25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6435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5" name="Google Shape;785;p27"/>
            <p:cNvSpPr/>
            <p:nvPr/>
          </p:nvSpPr>
          <p:spPr>
            <a:xfrm>
              <a:off x="-1422775" y="3222175"/>
              <a:ext cx="365325" cy="232500"/>
            </a:xfrm>
            <a:custGeom>
              <a:avLst/>
              <a:gdLst/>
              <a:ahLst/>
              <a:cxnLst/>
              <a:rect l="l" t="t" r="r" b="b"/>
              <a:pathLst>
                <a:path w="14613" h="9300" extrusionOk="0">
                  <a:moveTo>
                    <a:pt x="1304" y="1"/>
                  </a:moveTo>
                  <a:cubicBezTo>
                    <a:pt x="1229" y="101"/>
                    <a:pt x="1129" y="201"/>
                    <a:pt x="1078" y="302"/>
                  </a:cubicBezTo>
                  <a:lnTo>
                    <a:pt x="1053" y="302"/>
                  </a:lnTo>
                  <a:cubicBezTo>
                    <a:pt x="1053" y="302"/>
                    <a:pt x="1053" y="302"/>
                    <a:pt x="1053" y="327"/>
                  </a:cubicBezTo>
                  <a:cubicBezTo>
                    <a:pt x="1" y="2156"/>
                    <a:pt x="2106" y="5515"/>
                    <a:pt x="5966" y="8673"/>
                  </a:cubicBezTo>
                  <a:cubicBezTo>
                    <a:pt x="7745" y="9124"/>
                    <a:pt x="9249" y="9299"/>
                    <a:pt x="10477" y="9299"/>
                  </a:cubicBezTo>
                  <a:cubicBezTo>
                    <a:pt x="13234" y="9299"/>
                    <a:pt x="14612" y="8497"/>
                    <a:pt x="14612" y="8497"/>
                  </a:cubicBezTo>
                  <a:cubicBezTo>
                    <a:pt x="14612" y="8497"/>
                    <a:pt x="12657" y="6342"/>
                    <a:pt x="11580" y="5089"/>
                  </a:cubicBezTo>
                  <a:cubicBezTo>
                    <a:pt x="10828" y="4211"/>
                    <a:pt x="4813" y="1530"/>
                    <a:pt x="1304" y="1"/>
                  </a:cubicBezTo>
                  <a:close/>
                </a:path>
              </a:pathLst>
            </a:custGeom>
            <a:solidFill>
              <a:srgbClr val="4B47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6" name="Google Shape;786;p27"/>
            <p:cNvSpPr/>
            <p:nvPr/>
          </p:nvSpPr>
          <p:spPr>
            <a:xfrm>
              <a:off x="-1183425" y="3037500"/>
              <a:ext cx="391625" cy="397125"/>
            </a:xfrm>
            <a:custGeom>
              <a:avLst/>
              <a:gdLst/>
              <a:ahLst/>
              <a:cxnLst/>
              <a:rect l="l" t="t" r="r" b="b"/>
              <a:pathLst>
                <a:path w="15665" h="15885" extrusionOk="0">
                  <a:moveTo>
                    <a:pt x="7493" y="0"/>
                  </a:moveTo>
                  <a:cubicBezTo>
                    <a:pt x="6023" y="0"/>
                    <a:pt x="4322" y="611"/>
                    <a:pt x="2983" y="2826"/>
                  </a:cubicBezTo>
                  <a:cubicBezTo>
                    <a:pt x="1" y="7764"/>
                    <a:pt x="4988" y="7889"/>
                    <a:pt x="176" y="12952"/>
                  </a:cubicBezTo>
                  <a:cubicBezTo>
                    <a:pt x="301" y="13202"/>
                    <a:pt x="502" y="13453"/>
                    <a:pt x="728" y="13704"/>
                  </a:cubicBezTo>
                  <a:cubicBezTo>
                    <a:pt x="1605" y="14731"/>
                    <a:pt x="2783" y="15458"/>
                    <a:pt x="4111" y="15759"/>
                  </a:cubicBezTo>
                  <a:cubicBezTo>
                    <a:pt x="4412" y="15834"/>
                    <a:pt x="4738" y="15884"/>
                    <a:pt x="5038" y="15884"/>
                  </a:cubicBezTo>
                  <a:cubicBezTo>
                    <a:pt x="7269" y="9293"/>
                    <a:pt x="9700" y="13628"/>
                    <a:pt x="12682" y="8691"/>
                  </a:cubicBezTo>
                  <a:cubicBezTo>
                    <a:pt x="15665" y="3754"/>
                    <a:pt x="10753" y="922"/>
                    <a:pt x="10753" y="922"/>
                  </a:cubicBezTo>
                  <a:cubicBezTo>
                    <a:pt x="10753" y="922"/>
                    <a:pt x="9298" y="0"/>
                    <a:pt x="7493" y="0"/>
                  </a:cubicBezTo>
                  <a:close/>
                </a:path>
              </a:pathLst>
            </a:custGeom>
            <a:solidFill>
              <a:srgbClr val="E7E0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7" name="Google Shape;787;p27"/>
            <p:cNvSpPr/>
            <p:nvPr/>
          </p:nvSpPr>
          <p:spPr>
            <a:xfrm>
              <a:off x="-1009850" y="3113125"/>
              <a:ext cx="117175" cy="150000"/>
            </a:xfrm>
            <a:custGeom>
              <a:avLst/>
              <a:gdLst/>
              <a:ahLst/>
              <a:cxnLst/>
              <a:rect l="l" t="t" r="r" b="b"/>
              <a:pathLst>
                <a:path w="4687" h="6000" extrusionOk="0">
                  <a:moveTo>
                    <a:pt x="2898" y="1"/>
                  </a:moveTo>
                  <a:cubicBezTo>
                    <a:pt x="1958" y="1"/>
                    <a:pt x="945" y="991"/>
                    <a:pt x="501" y="2433"/>
                  </a:cubicBezTo>
                  <a:cubicBezTo>
                    <a:pt x="0" y="4062"/>
                    <a:pt x="401" y="5641"/>
                    <a:pt x="1429" y="5942"/>
                  </a:cubicBezTo>
                  <a:cubicBezTo>
                    <a:pt x="1549" y="5981"/>
                    <a:pt x="1674" y="6000"/>
                    <a:pt x="1799" y="6000"/>
                  </a:cubicBezTo>
                  <a:cubicBezTo>
                    <a:pt x="2717" y="6000"/>
                    <a:pt x="3720" y="4994"/>
                    <a:pt x="4161" y="3561"/>
                  </a:cubicBezTo>
                  <a:cubicBezTo>
                    <a:pt x="4687" y="1957"/>
                    <a:pt x="4261" y="378"/>
                    <a:pt x="3258" y="52"/>
                  </a:cubicBezTo>
                  <a:cubicBezTo>
                    <a:pt x="3140" y="17"/>
                    <a:pt x="3019" y="1"/>
                    <a:pt x="2898" y="1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8" name="Google Shape;788;p27"/>
            <p:cNvSpPr/>
            <p:nvPr/>
          </p:nvSpPr>
          <p:spPr>
            <a:xfrm>
              <a:off x="-1434675" y="3289225"/>
              <a:ext cx="558300" cy="350275"/>
            </a:xfrm>
            <a:custGeom>
              <a:avLst/>
              <a:gdLst/>
              <a:ahLst/>
              <a:cxnLst/>
              <a:rect l="l" t="t" r="r" b="b"/>
              <a:pathLst>
                <a:path w="22332" h="14011" extrusionOk="0">
                  <a:moveTo>
                    <a:pt x="101" y="1"/>
                  </a:moveTo>
                  <a:cubicBezTo>
                    <a:pt x="1" y="1204"/>
                    <a:pt x="452" y="2356"/>
                    <a:pt x="1003" y="3409"/>
                  </a:cubicBezTo>
                  <a:cubicBezTo>
                    <a:pt x="1579" y="4462"/>
                    <a:pt x="2306" y="5414"/>
                    <a:pt x="3133" y="6266"/>
                  </a:cubicBezTo>
                  <a:cubicBezTo>
                    <a:pt x="4788" y="7996"/>
                    <a:pt x="6767" y="9349"/>
                    <a:pt x="8798" y="10552"/>
                  </a:cubicBezTo>
                  <a:cubicBezTo>
                    <a:pt x="10853" y="11755"/>
                    <a:pt x="13033" y="12758"/>
                    <a:pt x="15314" y="13384"/>
                  </a:cubicBezTo>
                  <a:cubicBezTo>
                    <a:pt x="16467" y="13685"/>
                    <a:pt x="17645" y="13910"/>
                    <a:pt x="18823" y="13986"/>
                  </a:cubicBezTo>
                  <a:cubicBezTo>
                    <a:pt x="19123" y="13998"/>
                    <a:pt x="19418" y="14011"/>
                    <a:pt x="19712" y="14011"/>
                  </a:cubicBezTo>
                  <a:cubicBezTo>
                    <a:pt x="20007" y="14011"/>
                    <a:pt x="20301" y="13998"/>
                    <a:pt x="20602" y="13961"/>
                  </a:cubicBezTo>
                  <a:cubicBezTo>
                    <a:pt x="21204" y="13910"/>
                    <a:pt x="21780" y="13810"/>
                    <a:pt x="22331" y="13610"/>
                  </a:cubicBezTo>
                  <a:lnTo>
                    <a:pt x="22331" y="13610"/>
                  </a:lnTo>
                  <a:cubicBezTo>
                    <a:pt x="21646" y="13792"/>
                    <a:pt x="20933" y="13864"/>
                    <a:pt x="20220" y="13864"/>
                  </a:cubicBezTo>
                  <a:cubicBezTo>
                    <a:pt x="19760" y="13864"/>
                    <a:pt x="19300" y="13834"/>
                    <a:pt x="18848" y="13785"/>
                  </a:cubicBezTo>
                  <a:cubicBezTo>
                    <a:pt x="17670" y="13685"/>
                    <a:pt x="16517" y="13409"/>
                    <a:pt x="15414" y="13083"/>
                  </a:cubicBezTo>
                  <a:cubicBezTo>
                    <a:pt x="13158" y="12382"/>
                    <a:pt x="11028" y="11404"/>
                    <a:pt x="8998" y="10201"/>
                  </a:cubicBezTo>
                  <a:cubicBezTo>
                    <a:pt x="6968" y="9023"/>
                    <a:pt x="5038" y="7670"/>
                    <a:pt x="3359" y="6041"/>
                  </a:cubicBezTo>
                  <a:cubicBezTo>
                    <a:pt x="2532" y="5214"/>
                    <a:pt x="1780" y="4311"/>
                    <a:pt x="1178" y="3309"/>
                  </a:cubicBezTo>
                  <a:cubicBezTo>
                    <a:pt x="577" y="2306"/>
                    <a:pt x="101" y="1204"/>
                    <a:pt x="101" y="1"/>
                  </a:cubicBezTo>
                  <a:close/>
                </a:path>
              </a:pathLst>
            </a:custGeom>
            <a:solidFill>
              <a:srgbClr val="4B47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3" name="Google Shape;793;p28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Prognosis and Prevention</a:t>
            </a:r>
            <a:endParaRPr b="0">
              <a:solidFill>
                <a:schemeClr val="dk2"/>
              </a:solidFill>
            </a:endParaRPr>
          </a:p>
        </p:txBody>
      </p:sp>
      <p:sp>
        <p:nvSpPr>
          <p:cNvPr id="794" name="Google Shape;794;p28"/>
          <p:cNvSpPr txBox="1">
            <a:spLocks noGrp="1"/>
          </p:cNvSpPr>
          <p:nvPr>
            <p:ph type="body" idx="1"/>
          </p:nvPr>
        </p:nvSpPr>
        <p:spPr>
          <a:xfrm>
            <a:off x="551400" y="1017725"/>
            <a:ext cx="8041200" cy="322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Be Vietnam Pro"/>
              <a:buChar char="●"/>
            </a:pPr>
            <a:r>
              <a:rPr lang="en"/>
              <a:t>~75% of drowning victims survive</a:t>
            </a:r>
            <a:r>
              <a:rPr lang="en" baseline="30000"/>
              <a:t>3</a:t>
            </a:r>
            <a:endParaRPr/>
          </a:p>
          <a:p>
            <a:pPr marL="457200" lvl="0" indent="-3175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Char char="●"/>
            </a:pPr>
            <a:r>
              <a:rPr lang="en" b="1">
                <a:latin typeface="Be Vietnam Pro"/>
                <a:ea typeface="Be Vietnam Pro"/>
                <a:cs typeface="Be Vietnam Pro"/>
                <a:sym typeface="Be Vietnam Pro"/>
              </a:rPr>
              <a:t>Factors for worse prognosis</a:t>
            </a:r>
            <a:r>
              <a:rPr lang="en"/>
              <a:t>: </a:t>
            </a:r>
            <a:endParaRPr/>
          </a:p>
          <a:p>
            <a:pPr marL="914400" lvl="1" indent="-3175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Submersion &gt; 5 minutes</a:t>
            </a:r>
            <a:endParaRPr/>
          </a:p>
          <a:p>
            <a:pPr marL="914400" lvl="1" indent="-3175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Delayed resuscitation</a:t>
            </a:r>
            <a:endParaRPr/>
          </a:p>
          <a:p>
            <a:pPr marL="914400" lvl="1" indent="-3175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Age &lt;3 </a:t>
            </a:r>
            <a:endParaRPr/>
          </a:p>
          <a:p>
            <a:pPr marL="457200" lvl="0" indent="-3175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Be Vietnam Pro"/>
              <a:buChar char="●"/>
            </a:pPr>
            <a:r>
              <a:rPr lang="en" b="1">
                <a:latin typeface="Be Vietnam Pro"/>
                <a:ea typeface="Be Vietnam Pro"/>
                <a:cs typeface="Be Vietnam Pro"/>
                <a:sym typeface="Be Vietnam Pro"/>
              </a:rPr>
              <a:t>Most drownings are preventable! </a:t>
            </a:r>
            <a:endParaRPr b="1">
              <a:latin typeface="Be Vietnam Pro"/>
              <a:ea typeface="Be Vietnam Pro"/>
              <a:cs typeface="Be Vietnam Pro"/>
              <a:sym typeface="Be Vietnam Pro"/>
            </a:endParaRPr>
          </a:p>
          <a:p>
            <a:pPr marL="914400" lvl="1" indent="-3175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Be Vietnam Pro"/>
              <a:buChar char="○"/>
            </a:pPr>
            <a:r>
              <a:rPr lang="en"/>
              <a:t>Anticipatory guidance (Pool fencing)</a:t>
            </a:r>
            <a:endParaRPr/>
          </a:p>
          <a:p>
            <a:pPr marL="914400" lvl="1" indent="-3175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Be Vietnam Pro"/>
              <a:buChar char="○"/>
            </a:pPr>
            <a:r>
              <a:rPr lang="en"/>
              <a:t>Education (Swimming lessons, CPR training, life vests)</a:t>
            </a:r>
            <a:endParaRPr/>
          </a:p>
          <a:p>
            <a:pPr marL="457200" lvl="0" indent="-3175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Cochrane study demonstrated </a:t>
            </a:r>
            <a:r>
              <a:rPr lang="en" b="1">
                <a:latin typeface="Be Vietnam Pro"/>
                <a:ea typeface="Be Vietnam Pro"/>
                <a:cs typeface="Be Vietnam Pro"/>
                <a:sym typeface="Be Vietnam Pro"/>
              </a:rPr>
              <a:t>pool fencing reduces risk of drowning </a:t>
            </a:r>
            <a:r>
              <a:rPr lang="en"/>
              <a:t>(OR = 0.27)</a:t>
            </a:r>
            <a:r>
              <a:rPr lang="en" baseline="30000"/>
              <a:t>4</a:t>
            </a:r>
            <a:r>
              <a:rPr lang="en"/>
              <a:t> </a:t>
            </a:r>
            <a:endParaRPr/>
          </a:p>
          <a:p>
            <a:pPr marL="914400" lvl="1" indent="-3175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73% risk reduction compared to non-fenced pool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000000"/>
                </a:solidFill>
                <a:latin typeface="Be Vietnam Pro"/>
                <a:ea typeface="Be Vietnam Pro"/>
                <a:cs typeface="Be Vietnam Pro"/>
                <a:sym typeface="Be Vietnam Pro"/>
              </a:rPr>
              <a:t>4. Thompson, D. C., &amp; Rivara, F. (1998). Pool fencing for preventing drowning of children. </a:t>
            </a:r>
            <a:r>
              <a:rPr lang="en" sz="1000" i="1">
                <a:solidFill>
                  <a:srgbClr val="000000"/>
                </a:solidFill>
                <a:latin typeface="Be Vietnam Pro"/>
                <a:ea typeface="Be Vietnam Pro"/>
                <a:cs typeface="Be Vietnam Pro"/>
                <a:sym typeface="Be Vietnam Pro"/>
              </a:rPr>
              <a:t>Cochrane Database of Systematic Reviews</a:t>
            </a:r>
            <a:r>
              <a:rPr lang="en" sz="1000">
                <a:solidFill>
                  <a:srgbClr val="000000"/>
                </a:solidFill>
                <a:latin typeface="Be Vietnam Pro"/>
                <a:ea typeface="Be Vietnam Pro"/>
                <a:cs typeface="Be Vietnam Pro"/>
                <a:sym typeface="Be Vietnam Pro"/>
              </a:rPr>
              <a:t>, </a:t>
            </a:r>
            <a:r>
              <a:rPr lang="en" sz="1000" i="1">
                <a:solidFill>
                  <a:srgbClr val="000000"/>
                </a:solidFill>
                <a:latin typeface="Be Vietnam Pro"/>
                <a:ea typeface="Be Vietnam Pro"/>
                <a:cs typeface="Be Vietnam Pro"/>
                <a:sym typeface="Be Vietnam Pro"/>
              </a:rPr>
              <a:t>2010</a:t>
            </a:r>
            <a:r>
              <a:rPr lang="en" sz="1000">
                <a:solidFill>
                  <a:srgbClr val="000000"/>
                </a:solidFill>
                <a:latin typeface="Be Vietnam Pro"/>
                <a:ea typeface="Be Vietnam Pro"/>
                <a:cs typeface="Be Vietnam Pro"/>
                <a:sym typeface="Be Vietnam Pro"/>
              </a:rPr>
              <a:t>(9). https://doi.org/10.1002/14651858.cd001047 </a:t>
            </a:r>
            <a:endParaRPr sz="1000">
              <a:solidFill>
                <a:srgbClr val="000000"/>
              </a:solidFill>
              <a:latin typeface="Be Vietnam Pro"/>
              <a:ea typeface="Be Vietnam Pro"/>
              <a:cs typeface="Be Vietnam Pro"/>
              <a:sym typeface="Be Vietnam Pro"/>
            </a:endParaRPr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None/>
            </a:pPr>
            <a:endParaRPr/>
          </a:p>
        </p:txBody>
      </p:sp>
      <p:grpSp>
        <p:nvGrpSpPr>
          <p:cNvPr id="795" name="Google Shape;795;p28"/>
          <p:cNvGrpSpPr/>
          <p:nvPr/>
        </p:nvGrpSpPr>
        <p:grpSpPr>
          <a:xfrm rot="699032">
            <a:off x="6500932" y="898797"/>
            <a:ext cx="2525097" cy="2845757"/>
            <a:chOff x="10422100" y="1430300"/>
            <a:chExt cx="3447754" cy="3815790"/>
          </a:xfrm>
        </p:grpSpPr>
        <p:sp>
          <p:nvSpPr>
            <p:cNvPr id="796" name="Google Shape;796;p28"/>
            <p:cNvSpPr/>
            <p:nvPr/>
          </p:nvSpPr>
          <p:spPr>
            <a:xfrm>
              <a:off x="12137950" y="3399658"/>
              <a:ext cx="865848" cy="463824"/>
            </a:xfrm>
            <a:custGeom>
              <a:avLst/>
              <a:gdLst/>
              <a:ahLst/>
              <a:cxnLst/>
              <a:rect l="l" t="t" r="r" b="b"/>
              <a:pathLst>
                <a:path w="11923" h="6387" extrusionOk="0">
                  <a:moveTo>
                    <a:pt x="2947" y="1"/>
                  </a:moveTo>
                  <a:lnTo>
                    <a:pt x="1" y="426"/>
                  </a:lnTo>
                  <a:lnTo>
                    <a:pt x="93" y="4021"/>
                  </a:lnTo>
                  <a:lnTo>
                    <a:pt x="5398" y="6386"/>
                  </a:lnTo>
                  <a:lnTo>
                    <a:pt x="8901" y="4451"/>
                  </a:lnTo>
                  <a:cubicBezTo>
                    <a:pt x="8901" y="4451"/>
                    <a:pt x="11041" y="3006"/>
                    <a:pt x="11493" y="2466"/>
                  </a:cubicBezTo>
                  <a:cubicBezTo>
                    <a:pt x="11922" y="1955"/>
                    <a:pt x="10889" y="1061"/>
                    <a:pt x="9872" y="1061"/>
                  </a:cubicBezTo>
                  <a:cubicBezTo>
                    <a:pt x="9819" y="1061"/>
                    <a:pt x="9766" y="1064"/>
                    <a:pt x="9713" y="1069"/>
                  </a:cubicBezTo>
                  <a:cubicBezTo>
                    <a:pt x="8649" y="1171"/>
                    <a:pt x="6767" y="2599"/>
                    <a:pt x="6767" y="2599"/>
                  </a:cubicBezTo>
                  <a:cubicBezTo>
                    <a:pt x="6767" y="2599"/>
                    <a:pt x="4678" y="1709"/>
                    <a:pt x="4365" y="1644"/>
                  </a:cubicBezTo>
                  <a:cubicBezTo>
                    <a:pt x="4054" y="1574"/>
                    <a:pt x="2947" y="1"/>
                    <a:pt x="2947" y="1"/>
                  </a:cubicBezTo>
                  <a:close/>
                </a:path>
              </a:pathLst>
            </a:custGeom>
            <a:solidFill>
              <a:srgbClr val="A6BBB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7" name="Google Shape;797;p28"/>
            <p:cNvSpPr/>
            <p:nvPr/>
          </p:nvSpPr>
          <p:spPr>
            <a:xfrm>
              <a:off x="11967222" y="3471478"/>
              <a:ext cx="911599" cy="505217"/>
            </a:xfrm>
            <a:custGeom>
              <a:avLst/>
              <a:gdLst/>
              <a:ahLst/>
              <a:cxnLst/>
              <a:rect l="l" t="t" r="r" b="b"/>
              <a:pathLst>
                <a:path w="12553" h="6957" extrusionOk="0">
                  <a:moveTo>
                    <a:pt x="3553" y="0"/>
                  </a:moveTo>
                  <a:lnTo>
                    <a:pt x="146" y="1289"/>
                  </a:lnTo>
                  <a:lnTo>
                    <a:pt x="1" y="2392"/>
                  </a:lnTo>
                  <a:cubicBezTo>
                    <a:pt x="1" y="2392"/>
                    <a:pt x="1417" y="6085"/>
                    <a:pt x="2669" y="6355"/>
                  </a:cubicBezTo>
                  <a:cubicBezTo>
                    <a:pt x="3629" y="6563"/>
                    <a:pt x="5777" y="6956"/>
                    <a:pt x="7143" y="6956"/>
                  </a:cubicBezTo>
                  <a:cubicBezTo>
                    <a:pt x="7558" y="6956"/>
                    <a:pt x="7901" y="6920"/>
                    <a:pt x="8117" y="6831"/>
                  </a:cubicBezTo>
                  <a:cubicBezTo>
                    <a:pt x="9048" y="6449"/>
                    <a:pt x="9815" y="5434"/>
                    <a:pt x="10750" y="4871"/>
                  </a:cubicBezTo>
                  <a:cubicBezTo>
                    <a:pt x="11683" y="4309"/>
                    <a:pt x="12553" y="3421"/>
                    <a:pt x="11753" y="2797"/>
                  </a:cubicBezTo>
                  <a:cubicBezTo>
                    <a:pt x="11484" y="2588"/>
                    <a:pt x="11064" y="2481"/>
                    <a:pt x="10587" y="2481"/>
                  </a:cubicBezTo>
                  <a:cubicBezTo>
                    <a:pt x="9639" y="2481"/>
                    <a:pt x="8466" y="2902"/>
                    <a:pt x="7798" y="3785"/>
                  </a:cubicBezTo>
                  <a:lnTo>
                    <a:pt x="5502" y="3102"/>
                  </a:lnTo>
                  <a:cubicBezTo>
                    <a:pt x="5502" y="3102"/>
                    <a:pt x="4115" y="1485"/>
                    <a:pt x="3551" y="913"/>
                  </a:cubicBezTo>
                  <a:lnTo>
                    <a:pt x="3553" y="0"/>
                  </a:lnTo>
                  <a:close/>
                </a:path>
              </a:pathLst>
            </a:custGeom>
            <a:solidFill>
              <a:srgbClr val="A6BBB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8" name="Google Shape;798;p28"/>
            <p:cNvSpPr/>
            <p:nvPr/>
          </p:nvSpPr>
          <p:spPr>
            <a:xfrm>
              <a:off x="10422100" y="3776261"/>
              <a:ext cx="1472879" cy="1469829"/>
            </a:xfrm>
            <a:custGeom>
              <a:avLst/>
              <a:gdLst/>
              <a:ahLst/>
              <a:cxnLst/>
              <a:rect l="l" t="t" r="r" b="b"/>
              <a:pathLst>
                <a:path w="20282" h="20240" extrusionOk="0">
                  <a:moveTo>
                    <a:pt x="15619" y="1"/>
                  </a:moveTo>
                  <a:cubicBezTo>
                    <a:pt x="15439" y="1"/>
                    <a:pt x="15282" y="61"/>
                    <a:pt x="15159" y="155"/>
                  </a:cubicBezTo>
                  <a:cubicBezTo>
                    <a:pt x="14833" y="406"/>
                    <a:pt x="14283" y="1902"/>
                    <a:pt x="14260" y="2542"/>
                  </a:cubicBezTo>
                  <a:cubicBezTo>
                    <a:pt x="14238" y="3183"/>
                    <a:pt x="14443" y="4752"/>
                    <a:pt x="14350" y="5218"/>
                  </a:cubicBezTo>
                  <a:cubicBezTo>
                    <a:pt x="14258" y="5687"/>
                    <a:pt x="13620" y="7723"/>
                    <a:pt x="13751" y="9288"/>
                  </a:cubicBezTo>
                  <a:cubicBezTo>
                    <a:pt x="10459" y="13003"/>
                    <a:pt x="2241" y="17504"/>
                    <a:pt x="0" y="19196"/>
                  </a:cubicBezTo>
                  <a:cubicBezTo>
                    <a:pt x="4131" y="19822"/>
                    <a:pt x="11138" y="20240"/>
                    <a:pt x="11138" y="20240"/>
                  </a:cubicBezTo>
                  <a:cubicBezTo>
                    <a:pt x="11138" y="20240"/>
                    <a:pt x="13260" y="20184"/>
                    <a:pt x="13583" y="19933"/>
                  </a:cubicBezTo>
                  <a:cubicBezTo>
                    <a:pt x="13904" y="19679"/>
                    <a:pt x="16934" y="15417"/>
                    <a:pt x="17399" y="14922"/>
                  </a:cubicBezTo>
                  <a:cubicBezTo>
                    <a:pt x="17859" y="14425"/>
                    <a:pt x="19357" y="13611"/>
                    <a:pt x="19819" y="13020"/>
                  </a:cubicBezTo>
                  <a:cubicBezTo>
                    <a:pt x="20282" y="12428"/>
                    <a:pt x="17964" y="8830"/>
                    <a:pt x="17964" y="8830"/>
                  </a:cubicBezTo>
                  <a:lnTo>
                    <a:pt x="17020" y="3070"/>
                  </a:lnTo>
                  <a:cubicBezTo>
                    <a:pt x="17020" y="3070"/>
                    <a:pt x="17215" y="1260"/>
                    <a:pt x="16628" y="580"/>
                  </a:cubicBezTo>
                  <a:cubicBezTo>
                    <a:pt x="16265" y="158"/>
                    <a:pt x="15912" y="1"/>
                    <a:pt x="15619" y="1"/>
                  </a:cubicBezTo>
                  <a:close/>
                </a:path>
              </a:pathLst>
            </a:custGeom>
            <a:solidFill>
              <a:srgbClr val="89787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" name="Google Shape;799;p28"/>
            <p:cNvSpPr/>
            <p:nvPr/>
          </p:nvSpPr>
          <p:spPr>
            <a:xfrm>
              <a:off x="11597153" y="1696158"/>
              <a:ext cx="1775849" cy="2422022"/>
            </a:xfrm>
            <a:custGeom>
              <a:avLst/>
              <a:gdLst/>
              <a:ahLst/>
              <a:cxnLst/>
              <a:rect l="l" t="t" r="r" b="b"/>
              <a:pathLst>
                <a:path w="24454" h="33352" extrusionOk="0">
                  <a:moveTo>
                    <a:pt x="22747" y="0"/>
                  </a:moveTo>
                  <a:lnTo>
                    <a:pt x="22747" y="0"/>
                  </a:lnTo>
                  <a:cubicBezTo>
                    <a:pt x="18224" y="2785"/>
                    <a:pt x="12777" y="6212"/>
                    <a:pt x="12178" y="6914"/>
                  </a:cubicBezTo>
                  <a:cubicBezTo>
                    <a:pt x="11135" y="8135"/>
                    <a:pt x="8031" y="10279"/>
                    <a:pt x="6104" y="12129"/>
                  </a:cubicBezTo>
                  <a:cubicBezTo>
                    <a:pt x="4176" y="13976"/>
                    <a:pt x="2742" y="18813"/>
                    <a:pt x="2161" y="20110"/>
                  </a:cubicBezTo>
                  <a:cubicBezTo>
                    <a:pt x="1580" y="21407"/>
                    <a:pt x="1893" y="24337"/>
                    <a:pt x="1040" y="27616"/>
                  </a:cubicBezTo>
                  <a:cubicBezTo>
                    <a:pt x="342" y="30301"/>
                    <a:pt x="84" y="31990"/>
                    <a:pt x="13" y="32518"/>
                  </a:cubicBezTo>
                  <a:cubicBezTo>
                    <a:pt x="1" y="32619"/>
                    <a:pt x="64" y="32711"/>
                    <a:pt x="160" y="32731"/>
                  </a:cubicBezTo>
                  <a:lnTo>
                    <a:pt x="3104" y="33347"/>
                  </a:lnTo>
                  <a:cubicBezTo>
                    <a:pt x="3118" y="33350"/>
                    <a:pt x="3131" y="33351"/>
                    <a:pt x="3145" y="33351"/>
                  </a:cubicBezTo>
                  <a:cubicBezTo>
                    <a:pt x="3225" y="33351"/>
                    <a:pt x="3299" y="33301"/>
                    <a:pt x="3325" y="33222"/>
                  </a:cubicBezTo>
                  <a:cubicBezTo>
                    <a:pt x="3646" y="32246"/>
                    <a:pt x="5326" y="27166"/>
                    <a:pt x="5590" y="26444"/>
                  </a:cubicBezTo>
                  <a:cubicBezTo>
                    <a:pt x="5606" y="26401"/>
                    <a:pt x="5639" y="26362"/>
                    <a:pt x="5680" y="26342"/>
                  </a:cubicBezTo>
                  <a:cubicBezTo>
                    <a:pt x="8078" y="25079"/>
                    <a:pt x="11151" y="23531"/>
                    <a:pt x="11570" y="23322"/>
                  </a:cubicBezTo>
                  <a:cubicBezTo>
                    <a:pt x="11597" y="23308"/>
                    <a:pt x="11627" y="23301"/>
                    <a:pt x="11659" y="23301"/>
                  </a:cubicBezTo>
                  <a:cubicBezTo>
                    <a:pt x="11664" y="23301"/>
                    <a:pt x="11668" y="23301"/>
                    <a:pt x="11673" y="23301"/>
                  </a:cubicBezTo>
                  <a:cubicBezTo>
                    <a:pt x="12005" y="23331"/>
                    <a:pt x="13814" y="23489"/>
                    <a:pt x="14657" y="23489"/>
                  </a:cubicBezTo>
                  <a:cubicBezTo>
                    <a:pt x="14731" y="23489"/>
                    <a:pt x="14798" y="23488"/>
                    <a:pt x="14856" y="23486"/>
                  </a:cubicBezTo>
                  <a:cubicBezTo>
                    <a:pt x="15636" y="23451"/>
                    <a:pt x="17330" y="22939"/>
                    <a:pt x="18123" y="22442"/>
                  </a:cubicBezTo>
                  <a:cubicBezTo>
                    <a:pt x="18921" y="21943"/>
                    <a:pt x="20073" y="20142"/>
                    <a:pt x="20321" y="19696"/>
                  </a:cubicBezTo>
                  <a:cubicBezTo>
                    <a:pt x="20454" y="19458"/>
                    <a:pt x="19859" y="19156"/>
                    <a:pt x="19057" y="19156"/>
                  </a:cubicBezTo>
                  <a:cubicBezTo>
                    <a:pt x="18392" y="19156"/>
                    <a:pt x="17585" y="19363"/>
                    <a:pt x="16931" y="19987"/>
                  </a:cubicBezTo>
                  <a:cubicBezTo>
                    <a:pt x="16894" y="20020"/>
                    <a:pt x="16847" y="20039"/>
                    <a:pt x="16799" y="20039"/>
                  </a:cubicBezTo>
                  <a:cubicBezTo>
                    <a:pt x="16785" y="20039"/>
                    <a:pt x="16771" y="20037"/>
                    <a:pt x="16757" y="20034"/>
                  </a:cubicBezTo>
                  <a:cubicBezTo>
                    <a:pt x="16341" y="19939"/>
                    <a:pt x="16030" y="19910"/>
                    <a:pt x="15806" y="19910"/>
                  </a:cubicBezTo>
                  <a:cubicBezTo>
                    <a:pt x="15601" y="19910"/>
                    <a:pt x="15469" y="19934"/>
                    <a:pt x="15396" y="19954"/>
                  </a:cubicBezTo>
                  <a:cubicBezTo>
                    <a:pt x="15381" y="19958"/>
                    <a:pt x="15366" y="19960"/>
                    <a:pt x="15351" y="19960"/>
                  </a:cubicBezTo>
                  <a:cubicBezTo>
                    <a:pt x="15315" y="19960"/>
                    <a:pt x="15280" y="19950"/>
                    <a:pt x="15249" y="19932"/>
                  </a:cubicBezTo>
                  <a:cubicBezTo>
                    <a:pt x="15044" y="19809"/>
                    <a:pt x="14467" y="19471"/>
                    <a:pt x="14134" y="19369"/>
                  </a:cubicBezTo>
                  <a:cubicBezTo>
                    <a:pt x="14060" y="19347"/>
                    <a:pt x="14009" y="19283"/>
                    <a:pt x="14001" y="19205"/>
                  </a:cubicBezTo>
                  <a:lnTo>
                    <a:pt x="13966" y="18856"/>
                  </a:lnTo>
                  <a:cubicBezTo>
                    <a:pt x="13960" y="18815"/>
                    <a:pt x="13970" y="18774"/>
                    <a:pt x="13995" y="18739"/>
                  </a:cubicBezTo>
                  <a:cubicBezTo>
                    <a:pt x="14267" y="18295"/>
                    <a:pt x="16112" y="15236"/>
                    <a:pt x="16630" y="12491"/>
                  </a:cubicBezTo>
                  <a:cubicBezTo>
                    <a:pt x="16635" y="12467"/>
                    <a:pt x="16672" y="12463"/>
                    <a:pt x="16728" y="12463"/>
                  </a:cubicBezTo>
                  <a:cubicBezTo>
                    <a:pt x="16754" y="12463"/>
                    <a:pt x="16783" y="12464"/>
                    <a:pt x="16816" y="12464"/>
                  </a:cubicBezTo>
                  <a:cubicBezTo>
                    <a:pt x="16943" y="12464"/>
                    <a:pt x="17113" y="12452"/>
                    <a:pt x="17244" y="12329"/>
                  </a:cubicBezTo>
                  <a:cubicBezTo>
                    <a:pt x="17252" y="12321"/>
                    <a:pt x="17252" y="12311"/>
                    <a:pt x="17248" y="12296"/>
                  </a:cubicBezTo>
                  <a:cubicBezTo>
                    <a:pt x="17211" y="12174"/>
                    <a:pt x="17293" y="12045"/>
                    <a:pt x="17418" y="12045"/>
                  </a:cubicBezTo>
                  <a:cubicBezTo>
                    <a:pt x="17442" y="12045"/>
                    <a:pt x="17458" y="12041"/>
                    <a:pt x="17477" y="12030"/>
                  </a:cubicBezTo>
                  <a:cubicBezTo>
                    <a:pt x="17776" y="11834"/>
                    <a:pt x="17714" y="11480"/>
                    <a:pt x="17821" y="11439"/>
                  </a:cubicBezTo>
                  <a:cubicBezTo>
                    <a:pt x="19216" y="10883"/>
                    <a:pt x="21867" y="10177"/>
                    <a:pt x="24453" y="9549"/>
                  </a:cubicBezTo>
                  <a:cubicBezTo>
                    <a:pt x="24343" y="9375"/>
                    <a:pt x="24239" y="9199"/>
                    <a:pt x="24138" y="9017"/>
                  </a:cubicBezTo>
                  <a:cubicBezTo>
                    <a:pt x="23656" y="8143"/>
                    <a:pt x="23451" y="7198"/>
                    <a:pt x="23195" y="6226"/>
                  </a:cubicBezTo>
                  <a:cubicBezTo>
                    <a:pt x="23017" y="5510"/>
                    <a:pt x="23068" y="4818"/>
                    <a:pt x="22888" y="4102"/>
                  </a:cubicBezTo>
                  <a:cubicBezTo>
                    <a:pt x="22565" y="2691"/>
                    <a:pt x="22551" y="1369"/>
                    <a:pt x="22747" y="0"/>
                  </a:cubicBezTo>
                  <a:close/>
                </a:path>
              </a:pathLst>
            </a:custGeom>
            <a:solidFill>
              <a:srgbClr val="A6BBB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" name="Google Shape;800;p28"/>
            <p:cNvSpPr/>
            <p:nvPr/>
          </p:nvSpPr>
          <p:spPr>
            <a:xfrm>
              <a:off x="13194198" y="1430300"/>
              <a:ext cx="675656" cy="958874"/>
            </a:xfrm>
            <a:custGeom>
              <a:avLst/>
              <a:gdLst/>
              <a:ahLst/>
              <a:cxnLst/>
              <a:rect l="l" t="t" r="r" b="b"/>
              <a:pathLst>
                <a:path w="9304" h="13204" extrusionOk="0">
                  <a:moveTo>
                    <a:pt x="6809" y="1"/>
                  </a:moveTo>
                  <a:cubicBezTo>
                    <a:pt x="6776" y="1"/>
                    <a:pt x="6742" y="9"/>
                    <a:pt x="6711" y="28"/>
                  </a:cubicBezTo>
                  <a:cubicBezTo>
                    <a:pt x="5970" y="476"/>
                    <a:pt x="3538" y="1945"/>
                    <a:pt x="757" y="3659"/>
                  </a:cubicBezTo>
                  <a:cubicBezTo>
                    <a:pt x="561" y="5028"/>
                    <a:pt x="0" y="6677"/>
                    <a:pt x="321" y="8089"/>
                  </a:cubicBezTo>
                  <a:cubicBezTo>
                    <a:pt x="499" y="8805"/>
                    <a:pt x="448" y="9494"/>
                    <a:pt x="628" y="10210"/>
                  </a:cubicBezTo>
                  <a:cubicBezTo>
                    <a:pt x="884" y="11182"/>
                    <a:pt x="1664" y="11802"/>
                    <a:pt x="2148" y="12672"/>
                  </a:cubicBezTo>
                  <a:cubicBezTo>
                    <a:pt x="2249" y="12852"/>
                    <a:pt x="2353" y="13030"/>
                    <a:pt x="2464" y="13204"/>
                  </a:cubicBezTo>
                  <a:cubicBezTo>
                    <a:pt x="5463" y="12475"/>
                    <a:pt x="8376" y="11847"/>
                    <a:pt x="9135" y="11683"/>
                  </a:cubicBezTo>
                  <a:cubicBezTo>
                    <a:pt x="9236" y="11663"/>
                    <a:pt x="9303" y="11565"/>
                    <a:pt x="9283" y="11462"/>
                  </a:cubicBezTo>
                  <a:lnTo>
                    <a:pt x="6995" y="153"/>
                  </a:lnTo>
                  <a:cubicBezTo>
                    <a:pt x="6977" y="60"/>
                    <a:pt x="6896" y="1"/>
                    <a:pt x="6809" y="1"/>
                  </a:cubicBezTo>
                  <a:close/>
                </a:path>
              </a:pathLst>
            </a:custGeom>
            <a:solidFill>
              <a:srgbClr val="89787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1" name="Google Shape;801;p28"/>
            <p:cNvSpPr/>
            <p:nvPr/>
          </p:nvSpPr>
          <p:spPr>
            <a:xfrm>
              <a:off x="12371493" y="3060527"/>
              <a:ext cx="710877" cy="340878"/>
            </a:xfrm>
            <a:custGeom>
              <a:avLst/>
              <a:gdLst/>
              <a:ahLst/>
              <a:cxnLst/>
              <a:rect l="l" t="t" r="r" b="b"/>
              <a:pathLst>
                <a:path w="9789" h="4694" extrusionOk="0">
                  <a:moveTo>
                    <a:pt x="3297" y="0"/>
                  </a:moveTo>
                  <a:cubicBezTo>
                    <a:pt x="3297" y="0"/>
                    <a:pt x="1435" y="2232"/>
                    <a:pt x="406" y="3398"/>
                  </a:cubicBezTo>
                  <a:cubicBezTo>
                    <a:pt x="1" y="3857"/>
                    <a:pt x="249" y="4280"/>
                    <a:pt x="703" y="4626"/>
                  </a:cubicBezTo>
                  <a:cubicBezTo>
                    <a:pt x="862" y="4544"/>
                    <a:pt x="952" y="4501"/>
                    <a:pt x="952" y="4501"/>
                  </a:cubicBezTo>
                  <a:cubicBezTo>
                    <a:pt x="952" y="4501"/>
                    <a:pt x="3052" y="4693"/>
                    <a:pt x="3987" y="4693"/>
                  </a:cubicBezTo>
                  <a:cubicBezTo>
                    <a:pt x="4063" y="4693"/>
                    <a:pt x="4132" y="4692"/>
                    <a:pt x="4191" y="4689"/>
                  </a:cubicBezTo>
                  <a:cubicBezTo>
                    <a:pt x="4970" y="4657"/>
                    <a:pt x="6662" y="4145"/>
                    <a:pt x="7458" y="3646"/>
                  </a:cubicBezTo>
                  <a:cubicBezTo>
                    <a:pt x="8256" y="3147"/>
                    <a:pt x="9408" y="1346"/>
                    <a:pt x="9656" y="902"/>
                  </a:cubicBezTo>
                  <a:cubicBezTo>
                    <a:pt x="9789" y="666"/>
                    <a:pt x="9195" y="365"/>
                    <a:pt x="8394" y="365"/>
                  </a:cubicBezTo>
                  <a:cubicBezTo>
                    <a:pt x="7703" y="365"/>
                    <a:pt x="6859" y="588"/>
                    <a:pt x="6192" y="1269"/>
                  </a:cubicBezTo>
                  <a:cubicBezTo>
                    <a:pt x="5722" y="1151"/>
                    <a:pt x="5377" y="1117"/>
                    <a:pt x="5135" y="1117"/>
                  </a:cubicBezTo>
                  <a:cubicBezTo>
                    <a:pt x="4800" y="1117"/>
                    <a:pt x="4662" y="1183"/>
                    <a:pt x="4662" y="1183"/>
                  </a:cubicBezTo>
                  <a:cubicBezTo>
                    <a:pt x="4662" y="1183"/>
                    <a:pt x="3700" y="593"/>
                    <a:pt x="3354" y="548"/>
                  </a:cubicBezTo>
                  <a:lnTo>
                    <a:pt x="3297" y="0"/>
                  </a:lnTo>
                  <a:close/>
                </a:path>
              </a:pathLst>
            </a:custGeom>
            <a:solidFill>
              <a:srgbClr val="A6BBB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2" name="Google Shape;802;p28"/>
            <p:cNvSpPr/>
            <p:nvPr/>
          </p:nvSpPr>
          <p:spPr>
            <a:xfrm>
              <a:off x="11709496" y="3807632"/>
              <a:ext cx="214011" cy="250249"/>
            </a:xfrm>
            <a:custGeom>
              <a:avLst/>
              <a:gdLst/>
              <a:ahLst/>
              <a:cxnLst/>
              <a:rect l="l" t="t" r="r" b="b"/>
              <a:pathLst>
                <a:path w="2947" h="3446" extrusionOk="0">
                  <a:moveTo>
                    <a:pt x="1394" y="1"/>
                  </a:moveTo>
                  <a:cubicBezTo>
                    <a:pt x="1063" y="1"/>
                    <a:pt x="88" y="60"/>
                    <a:pt x="47" y="756"/>
                  </a:cubicBezTo>
                  <a:cubicBezTo>
                    <a:pt x="0" y="1595"/>
                    <a:pt x="1134" y="2065"/>
                    <a:pt x="1064" y="3107"/>
                  </a:cubicBezTo>
                  <a:cubicBezTo>
                    <a:pt x="1047" y="3352"/>
                    <a:pt x="1186" y="3446"/>
                    <a:pt x="1407" y="3446"/>
                  </a:cubicBezTo>
                  <a:cubicBezTo>
                    <a:pt x="1584" y="3446"/>
                    <a:pt x="1813" y="3386"/>
                    <a:pt x="2059" y="3297"/>
                  </a:cubicBezTo>
                  <a:cubicBezTo>
                    <a:pt x="2294" y="2587"/>
                    <a:pt x="2621" y="1595"/>
                    <a:pt x="2946" y="621"/>
                  </a:cubicBezTo>
                  <a:lnTo>
                    <a:pt x="1502" y="3"/>
                  </a:lnTo>
                  <a:cubicBezTo>
                    <a:pt x="1502" y="3"/>
                    <a:pt x="1461" y="1"/>
                    <a:pt x="1394" y="1"/>
                  </a:cubicBezTo>
                  <a:close/>
                </a:path>
              </a:pathLst>
            </a:custGeom>
            <a:solidFill>
              <a:srgbClr val="6F6F6F">
                <a:alpha val="32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3" name="Google Shape;803;p28"/>
            <p:cNvSpPr/>
            <p:nvPr/>
          </p:nvSpPr>
          <p:spPr>
            <a:xfrm>
              <a:off x="11728377" y="3796304"/>
              <a:ext cx="372686" cy="318076"/>
            </a:xfrm>
            <a:custGeom>
              <a:avLst/>
              <a:gdLst/>
              <a:ahLst/>
              <a:cxnLst/>
              <a:rect l="l" t="t" r="r" b="b"/>
              <a:pathLst>
                <a:path w="5132" h="4380" extrusionOk="0">
                  <a:moveTo>
                    <a:pt x="1158" y="0"/>
                  </a:moveTo>
                  <a:cubicBezTo>
                    <a:pt x="1017" y="0"/>
                    <a:pt x="897" y="21"/>
                    <a:pt x="802" y="63"/>
                  </a:cubicBezTo>
                  <a:cubicBezTo>
                    <a:pt x="287" y="294"/>
                    <a:pt x="0" y="1286"/>
                    <a:pt x="571" y="1696"/>
                  </a:cubicBezTo>
                  <a:cubicBezTo>
                    <a:pt x="1142" y="2105"/>
                    <a:pt x="2169" y="2569"/>
                    <a:pt x="2517" y="3173"/>
                  </a:cubicBezTo>
                  <a:cubicBezTo>
                    <a:pt x="2833" y="3733"/>
                    <a:pt x="3331" y="4380"/>
                    <a:pt x="4179" y="4380"/>
                  </a:cubicBezTo>
                  <a:cubicBezTo>
                    <a:pt x="4251" y="4380"/>
                    <a:pt x="4326" y="4375"/>
                    <a:pt x="4403" y="4366"/>
                  </a:cubicBezTo>
                  <a:cubicBezTo>
                    <a:pt x="4403" y="4366"/>
                    <a:pt x="5131" y="2047"/>
                    <a:pt x="3863" y="1143"/>
                  </a:cubicBezTo>
                  <a:cubicBezTo>
                    <a:pt x="2828" y="407"/>
                    <a:pt x="1785" y="0"/>
                    <a:pt x="1158" y="0"/>
                  </a:cubicBezTo>
                  <a:close/>
                </a:path>
              </a:pathLst>
            </a:custGeom>
            <a:solidFill>
              <a:srgbClr val="89787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4" name="Google Shape;804;p28"/>
            <p:cNvSpPr/>
            <p:nvPr/>
          </p:nvSpPr>
          <p:spPr>
            <a:xfrm>
              <a:off x="11776305" y="3822301"/>
              <a:ext cx="102031" cy="78938"/>
            </a:xfrm>
            <a:custGeom>
              <a:avLst/>
              <a:gdLst/>
              <a:ahLst/>
              <a:cxnLst/>
              <a:rect l="l" t="t" r="r" b="b"/>
              <a:pathLst>
                <a:path w="1405" h="1087" extrusionOk="0">
                  <a:moveTo>
                    <a:pt x="481" y="1"/>
                  </a:moveTo>
                  <a:cubicBezTo>
                    <a:pt x="432" y="1"/>
                    <a:pt x="389" y="5"/>
                    <a:pt x="353" y="12"/>
                  </a:cubicBezTo>
                  <a:cubicBezTo>
                    <a:pt x="173" y="51"/>
                    <a:pt x="91" y="388"/>
                    <a:pt x="1" y="865"/>
                  </a:cubicBezTo>
                  <a:cubicBezTo>
                    <a:pt x="1" y="865"/>
                    <a:pt x="406" y="1087"/>
                    <a:pt x="723" y="1087"/>
                  </a:cubicBezTo>
                  <a:cubicBezTo>
                    <a:pt x="787" y="1087"/>
                    <a:pt x="848" y="1077"/>
                    <a:pt x="901" y="1055"/>
                  </a:cubicBezTo>
                  <a:cubicBezTo>
                    <a:pt x="1210" y="926"/>
                    <a:pt x="1404" y="587"/>
                    <a:pt x="1159" y="298"/>
                  </a:cubicBezTo>
                  <a:cubicBezTo>
                    <a:pt x="962" y="69"/>
                    <a:pt x="679" y="1"/>
                    <a:pt x="481" y="1"/>
                  </a:cubicBezTo>
                  <a:close/>
                </a:path>
              </a:pathLst>
            </a:custGeom>
            <a:solidFill>
              <a:srgbClr val="F9E9E9">
                <a:alpha val="2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" name="Google Shape;805;p28"/>
            <p:cNvSpPr/>
            <p:nvPr/>
          </p:nvSpPr>
          <p:spPr>
            <a:xfrm>
              <a:off x="11498827" y="3989253"/>
              <a:ext cx="574134" cy="732518"/>
            </a:xfrm>
            <a:custGeom>
              <a:avLst/>
              <a:gdLst/>
              <a:ahLst/>
              <a:cxnLst/>
              <a:rect l="l" t="t" r="r" b="b"/>
              <a:pathLst>
                <a:path w="7906" h="10087" extrusionOk="0">
                  <a:moveTo>
                    <a:pt x="3741" y="0"/>
                  </a:moveTo>
                  <a:cubicBezTo>
                    <a:pt x="3140" y="0"/>
                    <a:pt x="2547" y="52"/>
                    <a:pt x="2195" y="137"/>
                  </a:cubicBezTo>
                  <a:cubicBezTo>
                    <a:pt x="1461" y="315"/>
                    <a:pt x="794" y="614"/>
                    <a:pt x="716" y="1150"/>
                  </a:cubicBezTo>
                  <a:cubicBezTo>
                    <a:pt x="639" y="1688"/>
                    <a:pt x="890" y="2009"/>
                    <a:pt x="890" y="2009"/>
                  </a:cubicBezTo>
                  <a:cubicBezTo>
                    <a:pt x="890" y="2009"/>
                    <a:pt x="0" y="2414"/>
                    <a:pt x="29" y="3120"/>
                  </a:cubicBezTo>
                  <a:cubicBezTo>
                    <a:pt x="57" y="3826"/>
                    <a:pt x="778" y="4053"/>
                    <a:pt x="1183" y="4196"/>
                  </a:cubicBezTo>
                  <a:cubicBezTo>
                    <a:pt x="1586" y="4340"/>
                    <a:pt x="1889" y="4540"/>
                    <a:pt x="1889" y="4540"/>
                  </a:cubicBezTo>
                  <a:cubicBezTo>
                    <a:pt x="1889" y="4540"/>
                    <a:pt x="653" y="5088"/>
                    <a:pt x="1410" y="6058"/>
                  </a:cubicBezTo>
                  <a:cubicBezTo>
                    <a:pt x="2167" y="7028"/>
                    <a:pt x="2772" y="7429"/>
                    <a:pt x="2772" y="7429"/>
                  </a:cubicBezTo>
                  <a:cubicBezTo>
                    <a:pt x="2772" y="7429"/>
                    <a:pt x="3319" y="9565"/>
                    <a:pt x="4992" y="10087"/>
                  </a:cubicBezTo>
                  <a:cubicBezTo>
                    <a:pt x="6915" y="7750"/>
                    <a:pt x="7867" y="5240"/>
                    <a:pt x="7887" y="4411"/>
                  </a:cubicBezTo>
                  <a:cubicBezTo>
                    <a:pt x="7906" y="3585"/>
                    <a:pt x="7830" y="2292"/>
                    <a:pt x="7564" y="1709"/>
                  </a:cubicBezTo>
                  <a:cubicBezTo>
                    <a:pt x="7564" y="1709"/>
                    <a:pt x="6148" y="465"/>
                    <a:pt x="5422" y="199"/>
                  </a:cubicBezTo>
                  <a:cubicBezTo>
                    <a:pt x="5045" y="60"/>
                    <a:pt x="4388" y="0"/>
                    <a:pt x="3741" y="0"/>
                  </a:cubicBezTo>
                  <a:close/>
                </a:path>
              </a:pathLst>
            </a:custGeom>
            <a:solidFill>
              <a:srgbClr val="89787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" name="Google Shape;806;p28"/>
            <p:cNvSpPr/>
            <p:nvPr/>
          </p:nvSpPr>
          <p:spPr>
            <a:xfrm>
              <a:off x="11563313" y="4132022"/>
              <a:ext cx="388444" cy="130934"/>
            </a:xfrm>
            <a:custGeom>
              <a:avLst/>
              <a:gdLst/>
              <a:ahLst/>
              <a:cxnLst/>
              <a:rect l="l" t="t" r="r" b="b"/>
              <a:pathLst>
                <a:path w="5349" h="1803" extrusionOk="0">
                  <a:moveTo>
                    <a:pt x="2" y="0"/>
                  </a:moveTo>
                  <a:lnTo>
                    <a:pt x="0" y="84"/>
                  </a:lnTo>
                  <a:cubicBezTo>
                    <a:pt x="23" y="84"/>
                    <a:pt x="2343" y="176"/>
                    <a:pt x="3456" y="579"/>
                  </a:cubicBezTo>
                  <a:cubicBezTo>
                    <a:pt x="4560" y="976"/>
                    <a:pt x="5277" y="1795"/>
                    <a:pt x="5285" y="1803"/>
                  </a:cubicBezTo>
                  <a:lnTo>
                    <a:pt x="5348" y="1748"/>
                  </a:lnTo>
                  <a:cubicBezTo>
                    <a:pt x="5340" y="1739"/>
                    <a:pt x="4612" y="905"/>
                    <a:pt x="3484" y="500"/>
                  </a:cubicBezTo>
                  <a:cubicBezTo>
                    <a:pt x="2361" y="94"/>
                    <a:pt x="27" y="0"/>
                    <a:pt x="2" y="0"/>
                  </a:cubicBezTo>
                  <a:close/>
                </a:path>
              </a:pathLst>
            </a:custGeom>
            <a:solidFill>
              <a:srgbClr val="4B47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7" name="Google Shape;807;p28"/>
            <p:cNvSpPr/>
            <p:nvPr/>
          </p:nvSpPr>
          <p:spPr>
            <a:xfrm>
              <a:off x="11635061" y="4316112"/>
              <a:ext cx="277626" cy="126214"/>
            </a:xfrm>
            <a:custGeom>
              <a:avLst/>
              <a:gdLst/>
              <a:ahLst/>
              <a:cxnLst/>
              <a:rect l="l" t="t" r="r" b="b"/>
              <a:pathLst>
                <a:path w="3823" h="1738" extrusionOk="0">
                  <a:moveTo>
                    <a:pt x="23" y="0"/>
                  </a:moveTo>
                  <a:lnTo>
                    <a:pt x="0" y="78"/>
                  </a:lnTo>
                  <a:cubicBezTo>
                    <a:pt x="21" y="84"/>
                    <a:pt x="2026" y="647"/>
                    <a:pt x="2818" y="1113"/>
                  </a:cubicBezTo>
                  <a:cubicBezTo>
                    <a:pt x="3603" y="1574"/>
                    <a:pt x="3759" y="1733"/>
                    <a:pt x="3759" y="1737"/>
                  </a:cubicBezTo>
                  <a:lnTo>
                    <a:pt x="3822" y="1680"/>
                  </a:lnTo>
                  <a:cubicBezTo>
                    <a:pt x="3816" y="1672"/>
                    <a:pt x="3665" y="1510"/>
                    <a:pt x="2860" y="1040"/>
                  </a:cubicBezTo>
                  <a:cubicBezTo>
                    <a:pt x="2061" y="571"/>
                    <a:pt x="43" y="4"/>
                    <a:pt x="23" y="0"/>
                  </a:cubicBezTo>
                  <a:close/>
                </a:path>
              </a:pathLst>
            </a:custGeom>
            <a:solidFill>
              <a:srgbClr val="4B47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" name="Google Shape;808;p28"/>
            <p:cNvSpPr/>
            <p:nvPr/>
          </p:nvSpPr>
          <p:spPr>
            <a:xfrm>
              <a:off x="11562369" y="4021931"/>
              <a:ext cx="62453" cy="97311"/>
            </a:xfrm>
            <a:custGeom>
              <a:avLst/>
              <a:gdLst/>
              <a:ahLst/>
              <a:cxnLst/>
              <a:rect l="l" t="t" r="r" b="b"/>
              <a:pathLst>
                <a:path w="860" h="1340" extrusionOk="0">
                  <a:moveTo>
                    <a:pt x="805" y="0"/>
                  </a:moveTo>
                  <a:cubicBezTo>
                    <a:pt x="679" y="0"/>
                    <a:pt x="345" y="229"/>
                    <a:pt x="195" y="420"/>
                  </a:cubicBezTo>
                  <a:cubicBezTo>
                    <a:pt x="1" y="665"/>
                    <a:pt x="19" y="1036"/>
                    <a:pt x="113" y="1222"/>
                  </a:cubicBezTo>
                  <a:cubicBezTo>
                    <a:pt x="153" y="1301"/>
                    <a:pt x="211" y="1340"/>
                    <a:pt x="277" y="1340"/>
                  </a:cubicBezTo>
                  <a:cubicBezTo>
                    <a:pt x="367" y="1340"/>
                    <a:pt x="471" y="1268"/>
                    <a:pt x="563" y="1130"/>
                  </a:cubicBezTo>
                  <a:cubicBezTo>
                    <a:pt x="721" y="892"/>
                    <a:pt x="852" y="62"/>
                    <a:pt x="852" y="62"/>
                  </a:cubicBezTo>
                  <a:cubicBezTo>
                    <a:pt x="859" y="19"/>
                    <a:pt x="840" y="0"/>
                    <a:pt x="805" y="0"/>
                  </a:cubicBezTo>
                  <a:close/>
                </a:path>
              </a:pathLst>
            </a:custGeom>
            <a:solidFill>
              <a:srgbClr val="F9E9E9">
                <a:alpha val="2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" name="Google Shape;809;p28"/>
            <p:cNvSpPr/>
            <p:nvPr/>
          </p:nvSpPr>
          <p:spPr>
            <a:xfrm>
              <a:off x="11501659" y="4156204"/>
              <a:ext cx="66593" cy="87434"/>
            </a:xfrm>
            <a:custGeom>
              <a:avLst/>
              <a:gdLst/>
              <a:ahLst/>
              <a:cxnLst/>
              <a:rect l="l" t="t" r="r" b="b"/>
              <a:pathLst>
                <a:path w="917" h="1204" extrusionOk="0">
                  <a:moveTo>
                    <a:pt x="908" y="1"/>
                  </a:moveTo>
                  <a:cubicBezTo>
                    <a:pt x="908" y="1"/>
                    <a:pt x="264" y="334"/>
                    <a:pt x="133" y="606"/>
                  </a:cubicBezTo>
                  <a:cubicBezTo>
                    <a:pt x="0" y="874"/>
                    <a:pt x="286" y="1173"/>
                    <a:pt x="422" y="1202"/>
                  </a:cubicBezTo>
                  <a:cubicBezTo>
                    <a:pt x="427" y="1203"/>
                    <a:pt x="432" y="1203"/>
                    <a:pt x="437" y="1203"/>
                  </a:cubicBezTo>
                  <a:cubicBezTo>
                    <a:pt x="569" y="1203"/>
                    <a:pt x="678" y="862"/>
                    <a:pt x="796" y="639"/>
                  </a:cubicBezTo>
                  <a:cubicBezTo>
                    <a:pt x="917" y="410"/>
                    <a:pt x="908" y="1"/>
                    <a:pt x="908" y="1"/>
                  </a:cubicBezTo>
                  <a:close/>
                </a:path>
              </a:pathLst>
            </a:custGeom>
            <a:solidFill>
              <a:srgbClr val="F9E9E9">
                <a:alpha val="2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" name="Google Shape;810;p28"/>
            <p:cNvSpPr/>
            <p:nvPr/>
          </p:nvSpPr>
          <p:spPr>
            <a:xfrm>
              <a:off x="11506525" y="4007625"/>
              <a:ext cx="100361" cy="25490"/>
            </a:xfrm>
            <a:custGeom>
              <a:avLst/>
              <a:gdLst/>
              <a:ahLst/>
              <a:cxnLst/>
              <a:rect l="l" t="t" r="r" b="b"/>
              <a:pathLst>
                <a:path w="1382" h="351" extrusionOk="0">
                  <a:moveTo>
                    <a:pt x="1335" y="1"/>
                  </a:moveTo>
                  <a:cubicBezTo>
                    <a:pt x="972" y="236"/>
                    <a:pt x="420" y="266"/>
                    <a:pt x="156" y="266"/>
                  </a:cubicBezTo>
                  <a:cubicBezTo>
                    <a:pt x="64" y="266"/>
                    <a:pt x="7" y="263"/>
                    <a:pt x="5" y="263"/>
                  </a:cubicBezTo>
                  <a:lnTo>
                    <a:pt x="1" y="345"/>
                  </a:lnTo>
                  <a:cubicBezTo>
                    <a:pt x="11" y="345"/>
                    <a:pt x="68" y="351"/>
                    <a:pt x="164" y="351"/>
                  </a:cubicBezTo>
                  <a:cubicBezTo>
                    <a:pt x="440" y="351"/>
                    <a:pt x="999" y="318"/>
                    <a:pt x="1382" y="68"/>
                  </a:cubicBezTo>
                  <a:lnTo>
                    <a:pt x="1335" y="1"/>
                  </a:lnTo>
                  <a:close/>
                </a:path>
              </a:pathLst>
            </a:custGeom>
            <a:solidFill>
              <a:srgbClr val="4B47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" name="Google Shape;811;p28"/>
            <p:cNvSpPr/>
            <p:nvPr/>
          </p:nvSpPr>
          <p:spPr>
            <a:xfrm>
              <a:off x="11481979" y="4412477"/>
              <a:ext cx="110237" cy="44371"/>
            </a:xfrm>
            <a:custGeom>
              <a:avLst/>
              <a:gdLst/>
              <a:ahLst/>
              <a:cxnLst/>
              <a:rect l="l" t="t" r="r" b="b"/>
              <a:pathLst>
                <a:path w="1518" h="611" extrusionOk="0">
                  <a:moveTo>
                    <a:pt x="1478" y="0"/>
                  </a:moveTo>
                  <a:cubicBezTo>
                    <a:pt x="1312" y="0"/>
                    <a:pt x="660" y="31"/>
                    <a:pt x="1" y="545"/>
                  </a:cubicBezTo>
                  <a:lnTo>
                    <a:pt x="52" y="611"/>
                  </a:lnTo>
                  <a:cubicBezTo>
                    <a:pt x="689" y="113"/>
                    <a:pt x="1335" y="84"/>
                    <a:pt x="1481" y="84"/>
                  </a:cubicBezTo>
                  <a:cubicBezTo>
                    <a:pt x="1500" y="84"/>
                    <a:pt x="1510" y="85"/>
                    <a:pt x="1511" y="85"/>
                  </a:cubicBezTo>
                  <a:lnTo>
                    <a:pt x="1517" y="1"/>
                  </a:lnTo>
                  <a:cubicBezTo>
                    <a:pt x="1513" y="1"/>
                    <a:pt x="1500" y="0"/>
                    <a:pt x="1478" y="0"/>
                  </a:cubicBezTo>
                  <a:close/>
                </a:path>
              </a:pathLst>
            </a:custGeom>
            <a:solidFill>
              <a:srgbClr val="4B47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" name="Google Shape;812;p28"/>
            <p:cNvSpPr/>
            <p:nvPr/>
          </p:nvSpPr>
          <p:spPr>
            <a:xfrm>
              <a:off x="11417856" y="4450239"/>
              <a:ext cx="22149" cy="80899"/>
            </a:xfrm>
            <a:custGeom>
              <a:avLst/>
              <a:gdLst/>
              <a:ahLst/>
              <a:cxnLst/>
              <a:rect l="l" t="t" r="r" b="b"/>
              <a:pathLst>
                <a:path w="305" h="1114" extrusionOk="0">
                  <a:moveTo>
                    <a:pt x="84" y="1"/>
                  </a:moveTo>
                  <a:lnTo>
                    <a:pt x="0" y="17"/>
                  </a:lnTo>
                  <a:lnTo>
                    <a:pt x="221" y="1114"/>
                  </a:lnTo>
                  <a:lnTo>
                    <a:pt x="305" y="1097"/>
                  </a:lnTo>
                  <a:lnTo>
                    <a:pt x="84" y="1"/>
                  </a:lnTo>
                  <a:close/>
                </a:path>
              </a:pathLst>
            </a:custGeom>
            <a:solidFill>
              <a:srgbClr val="4B47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3" name="Google Shape;813;p28"/>
            <p:cNvSpPr/>
            <p:nvPr/>
          </p:nvSpPr>
          <p:spPr>
            <a:xfrm>
              <a:off x="11415605" y="4573982"/>
              <a:ext cx="202900" cy="229770"/>
            </a:xfrm>
            <a:custGeom>
              <a:avLst/>
              <a:gdLst/>
              <a:ahLst/>
              <a:cxnLst/>
              <a:rect l="l" t="t" r="r" b="b"/>
              <a:pathLst>
                <a:path w="2794" h="3164" extrusionOk="0">
                  <a:moveTo>
                    <a:pt x="80" y="1"/>
                  </a:moveTo>
                  <a:lnTo>
                    <a:pt x="0" y="28"/>
                  </a:lnTo>
                  <a:cubicBezTo>
                    <a:pt x="41" y="146"/>
                    <a:pt x="1021" y="3002"/>
                    <a:pt x="2787" y="3164"/>
                  </a:cubicBezTo>
                  <a:lnTo>
                    <a:pt x="2793" y="3082"/>
                  </a:lnTo>
                  <a:cubicBezTo>
                    <a:pt x="1083" y="2927"/>
                    <a:pt x="90" y="30"/>
                    <a:pt x="80" y="1"/>
                  </a:cubicBezTo>
                  <a:close/>
                </a:path>
              </a:pathLst>
            </a:custGeom>
            <a:solidFill>
              <a:srgbClr val="4B47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4" name="Google Shape;814;p28"/>
            <p:cNvSpPr/>
            <p:nvPr/>
          </p:nvSpPr>
          <p:spPr>
            <a:xfrm>
              <a:off x="11487934" y="4438693"/>
              <a:ext cx="123890" cy="113868"/>
            </a:xfrm>
            <a:custGeom>
              <a:avLst/>
              <a:gdLst/>
              <a:ahLst/>
              <a:cxnLst/>
              <a:rect l="l" t="t" r="r" b="b"/>
              <a:pathLst>
                <a:path w="1706" h="1568" extrusionOk="0">
                  <a:moveTo>
                    <a:pt x="1678" y="0"/>
                  </a:moveTo>
                  <a:cubicBezTo>
                    <a:pt x="1613" y="23"/>
                    <a:pt x="119" y="583"/>
                    <a:pt x="1" y="1557"/>
                  </a:cubicBezTo>
                  <a:lnTo>
                    <a:pt x="83" y="1567"/>
                  </a:lnTo>
                  <a:cubicBezTo>
                    <a:pt x="195" y="645"/>
                    <a:pt x="1691" y="82"/>
                    <a:pt x="1705" y="80"/>
                  </a:cubicBezTo>
                  <a:lnTo>
                    <a:pt x="1678" y="0"/>
                  </a:lnTo>
                  <a:close/>
                </a:path>
              </a:pathLst>
            </a:custGeom>
            <a:solidFill>
              <a:srgbClr val="4B47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5" name="Google Shape;815;p28"/>
            <p:cNvSpPr/>
            <p:nvPr/>
          </p:nvSpPr>
          <p:spPr>
            <a:xfrm>
              <a:off x="11495704" y="3986058"/>
              <a:ext cx="554381" cy="626638"/>
            </a:xfrm>
            <a:custGeom>
              <a:avLst/>
              <a:gdLst/>
              <a:ahLst/>
              <a:cxnLst/>
              <a:rect l="l" t="t" r="r" b="b"/>
              <a:pathLst>
                <a:path w="7634" h="8629" extrusionOk="0">
                  <a:moveTo>
                    <a:pt x="3794" y="0"/>
                  </a:moveTo>
                  <a:cubicBezTo>
                    <a:pt x="3181" y="0"/>
                    <a:pt x="2578" y="54"/>
                    <a:pt x="2228" y="138"/>
                  </a:cubicBezTo>
                  <a:cubicBezTo>
                    <a:pt x="1295" y="365"/>
                    <a:pt x="786" y="719"/>
                    <a:pt x="716" y="1186"/>
                  </a:cubicBezTo>
                  <a:cubicBezTo>
                    <a:pt x="653" y="1630"/>
                    <a:pt x="804" y="1931"/>
                    <a:pt x="870" y="2035"/>
                  </a:cubicBezTo>
                  <a:cubicBezTo>
                    <a:pt x="686" y="2131"/>
                    <a:pt x="0" y="2524"/>
                    <a:pt x="29" y="3164"/>
                  </a:cubicBezTo>
                  <a:cubicBezTo>
                    <a:pt x="60" y="3872"/>
                    <a:pt x="753" y="4118"/>
                    <a:pt x="1166" y="4263"/>
                  </a:cubicBezTo>
                  <a:lnTo>
                    <a:pt x="1209" y="4279"/>
                  </a:lnTo>
                  <a:cubicBezTo>
                    <a:pt x="1500" y="4382"/>
                    <a:pt x="1737" y="4517"/>
                    <a:pt x="1844" y="4580"/>
                  </a:cubicBezTo>
                  <a:cubicBezTo>
                    <a:pt x="1684" y="4668"/>
                    <a:pt x="1287" y="4916"/>
                    <a:pt x="1187" y="5312"/>
                  </a:cubicBezTo>
                  <a:cubicBezTo>
                    <a:pt x="1123" y="5574"/>
                    <a:pt x="1199" y="5848"/>
                    <a:pt x="1420" y="6131"/>
                  </a:cubicBezTo>
                  <a:cubicBezTo>
                    <a:pt x="2110" y="7015"/>
                    <a:pt x="2687" y="7434"/>
                    <a:pt x="2779" y="7502"/>
                  </a:cubicBezTo>
                  <a:cubicBezTo>
                    <a:pt x="2803" y="7594"/>
                    <a:pt x="2946" y="8087"/>
                    <a:pt x="3259" y="8629"/>
                  </a:cubicBezTo>
                  <a:lnTo>
                    <a:pt x="3337" y="8584"/>
                  </a:lnTo>
                  <a:cubicBezTo>
                    <a:pt x="2997" y="7995"/>
                    <a:pt x="2862" y="7465"/>
                    <a:pt x="2860" y="7461"/>
                  </a:cubicBezTo>
                  <a:lnTo>
                    <a:pt x="2854" y="7444"/>
                  </a:lnTo>
                  <a:lnTo>
                    <a:pt x="2842" y="7436"/>
                  </a:lnTo>
                  <a:cubicBezTo>
                    <a:pt x="2836" y="7432"/>
                    <a:pt x="2232" y="7027"/>
                    <a:pt x="1490" y="6074"/>
                  </a:cubicBezTo>
                  <a:cubicBezTo>
                    <a:pt x="1287" y="5814"/>
                    <a:pt x="1213" y="5562"/>
                    <a:pt x="1271" y="5327"/>
                  </a:cubicBezTo>
                  <a:cubicBezTo>
                    <a:pt x="1383" y="4877"/>
                    <a:pt x="1946" y="4621"/>
                    <a:pt x="1952" y="4619"/>
                  </a:cubicBezTo>
                  <a:lnTo>
                    <a:pt x="2022" y="4588"/>
                  </a:lnTo>
                  <a:lnTo>
                    <a:pt x="1956" y="4547"/>
                  </a:lnTo>
                  <a:cubicBezTo>
                    <a:pt x="1944" y="4539"/>
                    <a:pt x="1645" y="4343"/>
                    <a:pt x="1240" y="4199"/>
                  </a:cubicBezTo>
                  <a:lnTo>
                    <a:pt x="1197" y="4185"/>
                  </a:lnTo>
                  <a:cubicBezTo>
                    <a:pt x="804" y="4046"/>
                    <a:pt x="143" y="3813"/>
                    <a:pt x="115" y="3162"/>
                  </a:cubicBezTo>
                  <a:cubicBezTo>
                    <a:pt x="88" y="2493"/>
                    <a:pt x="943" y="2098"/>
                    <a:pt x="952" y="2092"/>
                  </a:cubicBezTo>
                  <a:lnTo>
                    <a:pt x="1001" y="2070"/>
                  </a:lnTo>
                  <a:lnTo>
                    <a:pt x="968" y="2029"/>
                  </a:lnTo>
                  <a:cubicBezTo>
                    <a:pt x="964" y="2027"/>
                    <a:pt x="727" y="1712"/>
                    <a:pt x="800" y="1200"/>
                  </a:cubicBezTo>
                  <a:cubicBezTo>
                    <a:pt x="866" y="768"/>
                    <a:pt x="1351" y="437"/>
                    <a:pt x="2249" y="220"/>
                  </a:cubicBezTo>
                  <a:cubicBezTo>
                    <a:pt x="2588" y="138"/>
                    <a:pt x="3188" y="86"/>
                    <a:pt x="3798" y="86"/>
                  </a:cubicBezTo>
                  <a:cubicBezTo>
                    <a:pt x="4434" y="86"/>
                    <a:pt x="5081" y="143"/>
                    <a:pt x="5453" y="279"/>
                  </a:cubicBezTo>
                  <a:cubicBezTo>
                    <a:pt x="6163" y="539"/>
                    <a:pt x="7566" y="1767"/>
                    <a:pt x="7580" y="1781"/>
                  </a:cubicBezTo>
                  <a:lnTo>
                    <a:pt x="7634" y="1720"/>
                  </a:lnTo>
                  <a:cubicBezTo>
                    <a:pt x="7578" y="1671"/>
                    <a:pt x="6206" y="470"/>
                    <a:pt x="5481" y="202"/>
                  </a:cubicBezTo>
                  <a:cubicBezTo>
                    <a:pt x="5094" y="59"/>
                    <a:pt x="4438" y="0"/>
                    <a:pt x="3794" y="0"/>
                  </a:cubicBezTo>
                  <a:close/>
                </a:path>
              </a:pathLst>
            </a:custGeom>
            <a:solidFill>
              <a:srgbClr val="4B47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6" name="Google Shape;816;p28"/>
            <p:cNvSpPr/>
            <p:nvPr/>
          </p:nvSpPr>
          <p:spPr>
            <a:xfrm>
              <a:off x="11729684" y="3794343"/>
              <a:ext cx="199632" cy="211905"/>
            </a:xfrm>
            <a:custGeom>
              <a:avLst/>
              <a:gdLst/>
              <a:ahLst/>
              <a:cxnLst/>
              <a:rect l="l" t="t" r="r" b="b"/>
              <a:pathLst>
                <a:path w="2749" h="2918" extrusionOk="0">
                  <a:moveTo>
                    <a:pt x="1226" y="1"/>
                  </a:moveTo>
                  <a:cubicBezTo>
                    <a:pt x="1072" y="1"/>
                    <a:pt x="922" y="23"/>
                    <a:pt x="786" y="76"/>
                  </a:cubicBezTo>
                  <a:cubicBezTo>
                    <a:pt x="535" y="172"/>
                    <a:pt x="365" y="364"/>
                    <a:pt x="273" y="646"/>
                  </a:cubicBezTo>
                  <a:cubicBezTo>
                    <a:pt x="1" y="1538"/>
                    <a:pt x="647" y="1888"/>
                    <a:pt x="1077" y="2119"/>
                  </a:cubicBezTo>
                  <a:cubicBezTo>
                    <a:pt x="1148" y="2156"/>
                    <a:pt x="1218" y="2195"/>
                    <a:pt x="1271" y="2228"/>
                  </a:cubicBezTo>
                  <a:cubicBezTo>
                    <a:pt x="1643" y="2463"/>
                    <a:pt x="2212" y="2911"/>
                    <a:pt x="2218" y="2917"/>
                  </a:cubicBezTo>
                  <a:lnTo>
                    <a:pt x="2272" y="2848"/>
                  </a:lnTo>
                  <a:cubicBezTo>
                    <a:pt x="2267" y="2846"/>
                    <a:pt x="1695" y="2392"/>
                    <a:pt x="1320" y="2156"/>
                  </a:cubicBezTo>
                  <a:cubicBezTo>
                    <a:pt x="1261" y="2122"/>
                    <a:pt x="1195" y="2083"/>
                    <a:pt x="1122" y="2044"/>
                  </a:cubicBezTo>
                  <a:cubicBezTo>
                    <a:pt x="690" y="1815"/>
                    <a:pt x="103" y="1498"/>
                    <a:pt x="354" y="671"/>
                  </a:cubicBezTo>
                  <a:cubicBezTo>
                    <a:pt x="434" y="413"/>
                    <a:pt x="592" y="239"/>
                    <a:pt x="817" y="151"/>
                  </a:cubicBezTo>
                  <a:cubicBezTo>
                    <a:pt x="940" y="103"/>
                    <a:pt x="1078" y="83"/>
                    <a:pt x="1221" y="83"/>
                  </a:cubicBezTo>
                  <a:cubicBezTo>
                    <a:pt x="1897" y="83"/>
                    <a:pt x="2695" y="527"/>
                    <a:pt x="2707" y="534"/>
                  </a:cubicBezTo>
                  <a:lnTo>
                    <a:pt x="2748" y="460"/>
                  </a:lnTo>
                  <a:cubicBezTo>
                    <a:pt x="2708" y="439"/>
                    <a:pt x="1920" y="1"/>
                    <a:pt x="1226" y="1"/>
                  </a:cubicBezTo>
                  <a:close/>
                </a:path>
              </a:pathLst>
            </a:custGeom>
            <a:solidFill>
              <a:srgbClr val="4B47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7" name="Google Shape;817;p28"/>
            <p:cNvSpPr/>
            <p:nvPr/>
          </p:nvSpPr>
          <p:spPr>
            <a:xfrm>
              <a:off x="11310089" y="4617989"/>
              <a:ext cx="61001" cy="68408"/>
            </a:xfrm>
            <a:custGeom>
              <a:avLst/>
              <a:gdLst/>
              <a:ahLst/>
              <a:cxnLst/>
              <a:rect l="l" t="t" r="r" b="b"/>
              <a:pathLst>
                <a:path w="840" h="942" extrusionOk="0">
                  <a:moveTo>
                    <a:pt x="776" y="1"/>
                  </a:moveTo>
                  <a:lnTo>
                    <a:pt x="1" y="886"/>
                  </a:lnTo>
                  <a:lnTo>
                    <a:pt x="64" y="942"/>
                  </a:lnTo>
                  <a:lnTo>
                    <a:pt x="840" y="56"/>
                  </a:lnTo>
                  <a:lnTo>
                    <a:pt x="776" y="1"/>
                  </a:lnTo>
                  <a:close/>
                </a:path>
              </a:pathLst>
            </a:custGeom>
            <a:solidFill>
              <a:srgbClr val="4B47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8" name="Google Shape;818;p28"/>
            <p:cNvSpPr/>
            <p:nvPr/>
          </p:nvSpPr>
          <p:spPr>
            <a:xfrm>
              <a:off x="11098840" y="4568536"/>
              <a:ext cx="540874" cy="527875"/>
            </a:xfrm>
            <a:custGeom>
              <a:avLst/>
              <a:gdLst/>
              <a:ahLst/>
              <a:cxnLst/>
              <a:rect l="l" t="t" r="r" b="b"/>
              <a:pathLst>
                <a:path w="7448" h="7269" extrusionOk="0">
                  <a:moveTo>
                    <a:pt x="2763" y="0"/>
                  </a:moveTo>
                  <a:cubicBezTo>
                    <a:pt x="2763" y="0"/>
                    <a:pt x="970" y="941"/>
                    <a:pt x="1" y="2153"/>
                  </a:cubicBezTo>
                  <a:cubicBezTo>
                    <a:pt x="2245" y="6981"/>
                    <a:pt x="5631" y="7267"/>
                    <a:pt x="5631" y="7267"/>
                  </a:cubicBezTo>
                  <a:cubicBezTo>
                    <a:pt x="5631" y="7267"/>
                    <a:pt x="5631" y="7269"/>
                    <a:pt x="5634" y="7269"/>
                  </a:cubicBezTo>
                  <a:cubicBezTo>
                    <a:pt x="5656" y="7269"/>
                    <a:pt x="5851" y="7158"/>
                    <a:pt x="7448" y="4853"/>
                  </a:cubicBezTo>
                  <a:cubicBezTo>
                    <a:pt x="3982" y="3967"/>
                    <a:pt x="2763" y="0"/>
                    <a:pt x="2763" y="0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9" name="Google Shape;819;p28"/>
            <p:cNvSpPr/>
            <p:nvPr/>
          </p:nvSpPr>
          <p:spPr>
            <a:xfrm>
              <a:off x="11283220" y="4825971"/>
              <a:ext cx="155770" cy="152575"/>
            </a:xfrm>
            <a:custGeom>
              <a:avLst/>
              <a:gdLst/>
              <a:ahLst/>
              <a:cxnLst/>
              <a:rect l="l" t="t" r="r" b="b"/>
              <a:pathLst>
                <a:path w="2145" h="2101" extrusionOk="0">
                  <a:moveTo>
                    <a:pt x="1332" y="1"/>
                  </a:moveTo>
                  <a:cubicBezTo>
                    <a:pt x="1269" y="1"/>
                    <a:pt x="1205" y="25"/>
                    <a:pt x="1156" y="72"/>
                  </a:cubicBezTo>
                  <a:lnTo>
                    <a:pt x="99" y="1132"/>
                  </a:lnTo>
                  <a:cubicBezTo>
                    <a:pt x="7" y="1224"/>
                    <a:pt x="1" y="1368"/>
                    <a:pt x="84" y="1468"/>
                  </a:cubicBezTo>
                  <a:cubicBezTo>
                    <a:pt x="217" y="1623"/>
                    <a:pt x="428" y="1852"/>
                    <a:pt x="668" y="2045"/>
                  </a:cubicBezTo>
                  <a:cubicBezTo>
                    <a:pt x="713" y="2082"/>
                    <a:pt x="769" y="2100"/>
                    <a:pt x="824" y="2100"/>
                  </a:cubicBezTo>
                  <a:cubicBezTo>
                    <a:pt x="890" y="2100"/>
                    <a:pt x="956" y="2074"/>
                    <a:pt x="1003" y="2022"/>
                  </a:cubicBezTo>
                  <a:lnTo>
                    <a:pt x="2046" y="917"/>
                  </a:lnTo>
                  <a:cubicBezTo>
                    <a:pt x="2145" y="813"/>
                    <a:pt x="2134" y="649"/>
                    <a:pt x="2024" y="557"/>
                  </a:cubicBezTo>
                  <a:cubicBezTo>
                    <a:pt x="1875" y="435"/>
                    <a:pt x="1676" y="261"/>
                    <a:pt x="1517" y="83"/>
                  </a:cubicBezTo>
                  <a:cubicBezTo>
                    <a:pt x="1467" y="28"/>
                    <a:pt x="1400" y="1"/>
                    <a:pt x="1332" y="1"/>
                  </a:cubicBezTo>
                  <a:close/>
                </a:path>
              </a:pathLst>
            </a:custGeom>
            <a:solidFill>
              <a:srgbClr val="A6BBB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" name="Google Shape;820;p28"/>
            <p:cNvSpPr/>
            <p:nvPr/>
          </p:nvSpPr>
          <p:spPr>
            <a:xfrm>
              <a:off x="11375011" y="4901204"/>
              <a:ext cx="156423" cy="140810"/>
            </a:xfrm>
            <a:custGeom>
              <a:avLst/>
              <a:gdLst/>
              <a:ahLst/>
              <a:cxnLst/>
              <a:rect l="l" t="t" r="r" b="b"/>
              <a:pathLst>
                <a:path w="2154" h="1939" extrusionOk="0">
                  <a:moveTo>
                    <a:pt x="1278" y="0"/>
                  </a:moveTo>
                  <a:cubicBezTo>
                    <a:pt x="1219" y="0"/>
                    <a:pt x="1162" y="23"/>
                    <a:pt x="1118" y="68"/>
                  </a:cubicBezTo>
                  <a:lnTo>
                    <a:pt x="93" y="1142"/>
                  </a:lnTo>
                  <a:cubicBezTo>
                    <a:pt x="1" y="1240"/>
                    <a:pt x="13" y="1395"/>
                    <a:pt x="124" y="1475"/>
                  </a:cubicBezTo>
                  <a:cubicBezTo>
                    <a:pt x="310" y="1610"/>
                    <a:pt x="588" y="1803"/>
                    <a:pt x="817" y="1915"/>
                  </a:cubicBezTo>
                  <a:cubicBezTo>
                    <a:pt x="849" y="1931"/>
                    <a:pt x="883" y="1938"/>
                    <a:pt x="916" y="1938"/>
                  </a:cubicBezTo>
                  <a:cubicBezTo>
                    <a:pt x="980" y="1938"/>
                    <a:pt x="1043" y="1911"/>
                    <a:pt x="1087" y="1860"/>
                  </a:cubicBezTo>
                  <a:lnTo>
                    <a:pt x="2059" y="724"/>
                  </a:lnTo>
                  <a:cubicBezTo>
                    <a:pt x="2153" y="614"/>
                    <a:pt x="2118" y="446"/>
                    <a:pt x="1988" y="383"/>
                  </a:cubicBezTo>
                  <a:cubicBezTo>
                    <a:pt x="1810" y="299"/>
                    <a:pt x="1582" y="176"/>
                    <a:pt x="1415" y="47"/>
                  </a:cubicBezTo>
                  <a:cubicBezTo>
                    <a:pt x="1374" y="16"/>
                    <a:pt x="1326" y="0"/>
                    <a:pt x="1278" y="0"/>
                  </a:cubicBezTo>
                  <a:close/>
                </a:path>
              </a:pathLst>
            </a:custGeom>
            <a:solidFill>
              <a:srgbClr val="A6BBB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1" name="Google Shape;821;p28"/>
            <p:cNvSpPr/>
            <p:nvPr/>
          </p:nvSpPr>
          <p:spPr>
            <a:xfrm>
              <a:off x="11450245" y="4906941"/>
              <a:ext cx="152647" cy="178573"/>
            </a:xfrm>
            <a:custGeom>
              <a:avLst/>
              <a:gdLst/>
              <a:ahLst/>
              <a:cxnLst/>
              <a:rect l="l" t="t" r="r" b="b"/>
              <a:pathLst>
                <a:path w="2102" h="2459" extrusionOk="0">
                  <a:moveTo>
                    <a:pt x="2038" y="1"/>
                  </a:moveTo>
                  <a:lnTo>
                    <a:pt x="0" y="2405"/>
                  </a:lnTo>
                  <a:lnTo>
                    <a:pt x="64" y="2458"/>
                  </a:lnTo>
                  <a:lnTo>
                    <a:pt x="2101" y="54"/>
                  </a:lnTo>
                  <a:lnTo>
                    <a:pt x="2038" y="1"/>
                  </a:lnTo>
                  <a:close/>
                </a:path>
              </a:pathLst>
            </a:custGeom>
            <a:solidFill>
              <a:srgbClr val="A6BBB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2" name="Google Shape;822;p28"/>
            <p:cNvSpPr/>
            <p:nvPr/>
          </p:nvSpPr>
          <p:spPr>
            <a:xfrm>
              <a:off x="12123281" y="2735193"/>
              <a:ext cx="540656" cy="1081312"/>
            </a:xfrm>
            <a:custGeom>
              <a:avLst/>
              <a:gdLst/>
              <a:ahLst/>
              <a:cxnLst/>
              <a:rect l="l" t="t" r="r" b="b"/>
              <a:pathLst>
                <a:path w="7445" h="14890" extrusionOk="0">
                  <a:moveTo>
                    <a:pt x="4097" y="1"/>
                  </a:moveTo>
                  <a:cubicBezTo>
                    <a:pt x="2473" y="1"/>
                    <a:pt x="126" y="758"/>
                    <a:pt x="0" y="1800"/>
                  </a:cubicBezTo>
                  <a:cubicBezTo>
                    <a:pt x="0" y="1800"/>
                    <a:pt x="1729" y="5630"/>
                    <a:pt x="2265" y="8848"/>
                  </a:cubicBezTo>
                  <a:cubicBezTo>
                    <a:pt x="2803" y="12064"/>
                    <a:pt x="3415" y="14806"/>
                    <a:pt x="5228" y="14888"/>
                  </a:cubicBezTo>
                  <a:cubicBezTo>
                    <a:pt x="5257" y="14889"/>
                    <a:pt x="5287" y="14890"/>
                    <a:pt x="5316" y="14890"/>
                  </a:cubicBezTo>
                  <a:cubicBezTo>
                    <a:pt x="7054" y="14890"/>
                    <a:pt x="7444" y="12495"/>
                    <a:pt x="6776" y="7831"/>
                  </a:cubicBezTo>
                  <a:cubicBezTo>
                    <a:pt x="6273" y="4235"/>
                    <a:pt x="6463" y="996"/>
                    <a:pt x="5361" y="263"/>
                  </a:cubicBezTo>
                  <a:cubicBezTo>
                    <a:pt x="5087" y="83"/>
                    <a:pt x="4631" y="1"/>
                    <a:pt x="4097" y="1"/>
                  </a:cubicBezTo>
                  <a:close/>
                </a:path>
              </a:pathLst>
            </a:custGeom>
            <a:solidFill>
              <a:srgbClr val="A6BBB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23" name="Google Shape;823;p28"/>
            <p:cNvGrpSpPr/>
            <p:nvPr/>
          </p:nvGrpSpPr>
          <p:grpSpPr>
            <a:xfrm>
              <a:off x="11913048" y="1837112"/>
              <a:ext cx="1394729" cy="2022011"/>
              <a:chOff x="11913048" y="1837112"/>
              <a:chExt cx="1394729" cy="2022011"/>
            </a:xfrm>
          </p:grpSpPr>
          <p:sp>
            <p:nvSpPr>
              <p:cNvPr id="824" name="Google Shape;824;p28"/>
              <p:cNvSpPr/>
              <p:nvPr/>
            </p:nvSpPr>
            <p:spPr>
              <a:xfrm>
                <a:off x="12458125" y="3814172"/>
                <a:ext cx="25775" cy="44951"/>
              </a:xfrm>
              <a:custGeom>
                <a:avLst/>
                <a:gdLst/>
                <a:ahLst/>
                <a:cxnLst/>
                <a:rect l="l" t="t" r="r" b="b"/>
                <a:pathLst>
                  <a:path w="355" h="1828" extrusionOk="0">
                    <a:moveTo>
                      <a:pt x="181" y="1"/>
                    </a:moveTo>
                    <a:lnTo>
                      <a:pt x="181" y="1"/>
                    </a:lnTo>
                    <a:cubicBezTo>
                      <a:pt x="175" y="50"/>
                      <a:pt x="1" y="1159"/>
                      <a:pt x="248" y="1828"/>
                    </a:cubicBezTo>
                    <a:lnTo>
                      <a:pt x="355" y="1785"/>
                    </a:lnTo>
                    <a:cubicBezTo>
                      <a:pt x="117" y="1147"/>
                      <a:pt x="291" y="30"/>
                      <a:pt x="293" y="19"/>
                    </a:cubicBezTo>
                    <a:lnTo>
                      <a:pt x="181" y="1"/>
                    </a:lnTo>
                    <a:close/>
                  </a:path>
                </a:pathLst>
              </a:custGeom>
              <a:solidFill>
                <a:srgbClr val="6F6F6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5" name="Google Shape;825;p28"/>
              <p:cNvSpPr/>
              <p:nvPr/>
            </p:nvSpPr>
            <p:spPr>
              <a:xfrm>
                <a:off x="12218339" y="3681711"/>
                <a:ext cx="140302" cy="124834"/>
              </a:xfrm>
              <a:custGeom>
                <a:avLst/>
                <a:gdLst/>
                <a:ahLst/>
                <a:cxnLst/>
                <a:rect l="l" t="t" r="r" b="b"/>
                <a:pathLst>
                  <a:path w="1932" h="1719" extrusionOk="0">
                    <a:moveTo>
                      <a:pt x="1901" y="0"/>
                    </a:moveTo>
                    <a:cubicBezTo>
                      <a:pt x="1826" y="21"/>
                      <a:pt x="64" y="514"/>
                      <a:pt x="1" y="1713"/>
                    </a:cubicBezTo>
                    <a:lnTo>
                      <a:pt x="113" y="1719"/>
                    </a:lnTo>
                    <a:cubicBezTo>
                      <a:pt x="172" y="602"/>
                      <a:pt x="1911" y="115"/>
                      <a:pt x="1932" y="111"/>
                    </a:cubicBezTo>
                    <a:lnTo>
                      <a:pt x="1901" y="0"/>
                    </a:lnTo>
                    <a:close/>
                  </a:path>
                </a:pathLst>
              </a:custGeom>
              <a:solidFill>
                <a:srgbClr val="6F6F6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6" name="Google Shape;826;p28"/>
              <p:cNvSpPr/>
              <p:nvPr/>
            </p:nvSpPr>
            <p:spPr>
              <a:xfrm>
                <a:off x="12047321" y="3533713"/>
                <a:ext cx="178790" cy="97093"/>
              </a:xfrm>
              <a:custGeom>
                <a:avLst/>
                <a:gdLst/>
                <a:ahLst/>
                <a:cxnLst/>
                <a:rect l="l" t="t" r="r" b="b"/>
                <a:pathLst>
                  <a:path w="2462" h="1337" extrusionOk="0">
                    <a:moveTo>
                      <a:pt x="2439" y="0"/>
                    </a:moveTo>
                    <a:cubicBezTo>
                      <a:pt x="2368" y="15"/>
                      <a:pt x="686" y="362"/>
                      <a:pt x="1" y="1269"/>
                    </a:cubicBezTo>
                    <a:lnTo>
                      <a:pt x="89" y="1336"/>
                    </a:lnTo>
                    <a:cubicBezTo>
                      <a:pt x="747" y="465"/>
                      <a:pt x="2442" y="115"/>
                      <a:pt x="2462" y="113"/>
                    </a:cubicBezTo>
                    <a:lnTo>
                      <a:pt x="2439" y="0"/>
                    </a:lnTo>
                    <a:close/>
                  </a:path>
                </a:pathLst>
              </a:custGeom>
              <a:solidFill>
                <a:srgbClr val="6F6F6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7" name="Google Shape;827;p28"/>
              <p:cNvSpPr/>
              <p:nvPr/>
            </p:nvSpPr>
            <p:spPr>
              <a:xfrm>
                <a:off x="12627549" y="3143095"/>
                <a:ext cx="84748" cy="133621"/>
              </a:xfrm>
              <a:custGeom>
                <a:avLst/>
                <a:gdLst/>
                <a:ahLst/>
                <a:cxnLst/>
                <a:rect l="l" t="t" r="r" b="b"/>
                <a:pathLst>
                  <a:path w="1167" h="1840" extrusionOk="0">
                    <a:moveTo>
                      <a:pt x="1105" y="1"/>
                    </a:moveTo>
                    <a:cubicBezTo>
                      <a:pt x="1095" y="5"/>
                      <a:pt x="0" y="717"/>
                      <a:pt x="113" y="1840"/>
                    </a:cubicBezTo>
                    <a:lnTo>
                      <a:pt x="225" y="1826"/>
                    </a:lnTo>
                    <a:cubicBezTo>
                      <a:pt x="119" y="774"/>
                      <a:pt x="1156" y="103"/>
                      <a:pt x="1166" y="95"/>
                    </a:cubicBezTo>
                    <a:lnTo>
                      <a:pt x="1105" y="1"/>
                    </a:lnTo>
                    <a:close/>
                  </a:path>
                </a:pathLst>
              </a:custGeom>
              <a:solidFill>
                <a:srgbClr val="6F6F6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8" name="Google Shape;828;p28"/>
              <p:cNvSpPr/>
              <p:nvPr/>
            </p:nvSpPr>
            <p:spPr>
              <a:xfrm>
                <a:off x="12759862" y="3149630"/>
                <a:ext cx="64269" cy="114957"/>
              </a:xfrm>
              <a:custGeom>
                <a:avLst/>
                <a:gdLst/>
                <a:ahLst/>
                <a:cxnLst/>
                <a:rect l="l" t="t" r="r" b="b"/>
                <a:pathLst>
                  <a:path w="885" h="1583" extrusionOk="0">
                    <a:moveTo>
                      <a:pt x="807" y="1"/>
                    </a:moveTo>
                    <a:cubicBezTo>
                      <a:pt x="772" y="31"/>
                      <a:pt x="1" y="780"/>
                      <a:pt x="126" y="1582"/>
                    </a:cubicBezTo>
                    <a:lnTo>
                      <a:pt x="238" y="1564"/>
                    </a:lnTo>
                    <a:cubicBezTo>
                      <a:pt x="124" y="821"/>
                      <a:pt x="877" y="89"/>
                      <a:pt x="885" y="80"/>
                    </a:cubicBezTo>
                    <a:lnTo>
                      <a:pt x="807" y="1"/>
                    </a:lnTo>
                    <a:close/>
                  </a:path>
                </a:pathLst>
              </a:custGeom>
              <a:solidFill>
                <a:srgbClr val="6F6F6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9" name="Google Shape;829;p28"/>
              <p:cNvSpPr/>
              <p:nvPr/>
            </p:nvSpPr>
            <p:spPr>
              <a:xfrm>
                <a:off x="12564806" y="2345228"/>
                <a:ext cx="203481" cy="515675"/>
              </a:xfrm>
              <a:custGeom>
                <a:avLst/>
                <a:gdLst/>
                <a:ahLst/>
                <a:cxnLst/>
                <a:rect l="l" t="t" r="r" b="b"/>
                <a:pathLst>
                  <a:path w="2802" h="7101" extrusionOk="0">
                    <a:moveTo>
                      <a:pt x="89" y="1"/>
                    </a:moveTo>
                    <a:lnTo>
                      <a:pt x="1" y="73"/>
                    </a:lnTo>
                    <a:cubicBezTo>
                      <a:pt x="27" y="105"/>
                      <a:pt x="2675" y="3360"/>
                      <a:pt x="1416" y="7064"/>
                    </a:cubicBezTo>
                    <a:lnTo>
                      <a:pt x="1523" y="7100"/>
                    </a:lnTo>
                    <a:cubicBezTo>
                      <a:pt x="2802" y="3338"/>
                      <a:pt x="113" y="34"/>
                      <a:pt x="89" y="1"/>
                    </a:cubicBezTo>
                    <a:close/>
                  </a:path>
                </a:pathLst>
              </a:custGeom>
              <a:solidFill>
                <a:srgbClr val="6F6F6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0" name="Google Shape;830;p28"/>
              <p:cNvSpPr/>
              <p:nvPr/>
            </p:nvSpPr>
            <p:spPr>
              <a:xfrm>
                <a:off x="11962647" y="3141497"/>
                <a:ext cx="297379" cy="117717"/>
              </a:xfrm>
              <a:custGeom>
                <a:avLst/>
                <a:gdLst/>
                <a:ahLst/>
                <a:cxnLst/>
                <a:rect l="l" t="t" r="r" b="b"/>
                <a:pathLst>
                  <a:path w="4095" h="1621" extrusionOk="0">
                    <a:moveTo>
                      <a:pt x="99" y="0"/>
                    </a:moveTo>
                    <a:lnTo>
                      <a:pt x="1" y="55"/>
                    </a:lnTo>
                    <a:cubicBezTo>
                      <a:pt x="741" y="1346"/>
                      <a:pt x="1991" y="1620"/>
                      <a:pt x="2916" y="1620"/>
                    </a:cubicBezTo>
                    <a:cubicBezTo>
                      <a:pt x="3581" y="1620"/>
                      <a:pt x="4078" y="1479"/>
                      <a:pt x="4094" y="1477"/>
                    </a:cubicBezTo>
                    <a:lnTo>
                      <a:pt x="4062" y="1367"/>
                    </a:lnTo>
                    <a:cubicBezTo>
                      <a:pt x="4050" y="1370"/>
                      <a:pt x="3565" y="1509"/>
                      <a:pt x="2917" y="1509"/>
                    </a:cubicBezTo>
                    <a:cubicBezTo>
                      <a:pt x="2022" y="1509"/>
                      <a:pt x="814" y="1245"/>
                      <a:pt x="99" y="0"/>
                    </a:cubicBezTo>
                    <a:close/>
                  </a:path>
                </a:pathLst>
              </a:custGeom>
              <a:solidFill>
                <a:srgbClr val="6F6F6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1" name="Google Shape;831;p28"/>
              <p:cNvSpPr/>
              <p:nvPr/>
            </p:nvSpPr>
            <p:spPr>
              <a:xfrm>
                <a:off x="12078547" y="3109690"/>
                <a:ext cx="173271" cy="110746"/>
              </a:xfrm>
              <a:custGeom>
                <a:avLst/>
                <a:gdLst/>
                <a:ahLst/>
                <a:cxnLst/>
                <a:rect l="l" t="t" r="r" b="b"/>
                <a:pathLst>
                  <a:path w="2386" h="1525" extrusionOk="0">
                    <a:moveTo>
                      <a:pt x="97" y="0"/>
                    </a:moveTo>
                    <a:lnTo>
                      <a:pt x="0" y="62"/>
                    </a:lnTo>
                    <a:cubicBezTo>
                      <a:pt x="610" y="1031"/>
                      <a:pt x="2284" y="1504"/>
                      <a:pt x="2355" y="1525"/>
                    </a:cubicBezTo>
                    <a:lnTo>
                      <a:pt x="2386" y="1414"/>
                    </a:lnTo>
                    <a:cubicBezTo>
                      <a:pt x="2370" y="1410"/>
                      <a:pt x="686" y="933"/>
                      <a:pt x="97" y="0"/>
                    </a:cubicBezTo>
                    <a:close/>
                  </a:path>
                </a:pathLst>
              </a:custGeom>
              <a:solidFill>
                <a:srgbClr val="6F6F6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2" name="Google Shape;832;p28"/>
              <p:cNvSpPr/>
              <p:nvPr/>
            </p:nvSpPr>
            <p:spPr>
              <a:xfrm>
                <a:off x="12122482" y="3276932"/>
                <a:ext cx="148217" cy="141101"/>
              </a:xfrm>
              <a:custGeom>
                <a:avLst/>
                <a:gdLst/>
                <a:ahLst/>
                <a:cxnLst/>
                <a:rect l="l" t="t" r="r" b="b"/>
                <a:pathLst>
                  <a:path w="2041" h="1943" extrusionOk="0">
                    <a:moveTo>
                      <a:pt x="1949" y="1"/>
                    </a:moveTo>
                    <a:cubicBezTo>
                      <a:pt x="1938" y="17"/>
                      <a:pt x="875" y="1492"/>
                      <a:pt x="1" y="1838"/>
                    </a:cubicBezTo>
                    <a:lnTo>
                      <a:pt x="42" y="1943"/>
                    </a:lnTo>
                    <a:cubicBezTo>
                      <a:pt x="950" y="1585"/>
                      <a:pt x="1998" y="130"/>
                      <a:pt x="2041" y="66"/>
                    </a:cubicBezTo>
                    <a:lnTo>
                      <a:pt x="1949" y="1"/>
                    </a:lnTo>
                    <a:close/>
                  </a:path>
                </a:pathLst>
              </a:custGeom>
              <a:solidFill>
                <a:srgbClr val="6F6F6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3" name="Google Shape;833;p28"/>
              <p:cNvSpPr/>
              <p:nvPr/>
            </p:nvSpPr>
            <p:spPr>
              <a:xfrm>
                <a:off x="11913048" y="3530445"/>
                <a:ext cx="95713" cy="82496"/>
              </a:xfrm>
              <a:custGeom>
                <a:avLst/>
                <a:gdLst/>
                <a:ahLst/>
                <a:cxnLst/>
                <a:rect l="l" t="t" r="r" b="b"/>
                <a:pathLst>
                  <a:path w="1318" h="1136" extrusionOk="0">
                    <a:moveTo>
                      <a:pt x="45" y="0"/>
                    </a:moveTo>
                    <a:lnTo>
                      <a:pt x="0" y="105"/>
                    </a:lnTo>
                    <a:cubicBezTo>
                      <a:pt x="911" y="500"/>
                      <a:pt x="1211" y="1132"/>
                      <a:pt x="1216" y="1136"/>
                    </a:cubicBezTo>
                    <a:lnTo>
                      <a:pt x="1318" y="1089"/>
                    </a:lnTo>
                    <a:cubicBezTo>
                      <a:pt x="1303" y="1060"/>
                      <a:pt x="997" y="412"/>
                      <a:pt x="45" y="0"/>
                    </a:cubicBezTo>
                    <a:close/>
                  </a:path>
                </a:pathLst>
              </a:custGeom>
              <a:solidFill>
                <a:srgbClr val="6F6F6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4" name="Google Shape;834;p28"/>
              <p:cNvSpPr/>
              <p:nvPr/>
            </p:nvSpPr>
            <p:spPr>
              <a:xfrm>
                <a:off x="12119432" y="2751169"/>
                <a:ext cx="536952" cy="1069547"/>
              </a:xfrm>
              <a:custGeom>
                <a:avLst/>
                <a:gdLst/>
                <a:ahLst/>
                <a:cxnLst/>
                <a:rect l="l" t="t" r="r" b="b"/>
                <a:pathLst>
                  <a:path w="7394" h="14728" extrusionOk="0">
                    <a:moveTo>
                      <a:pt x="5438" y="0"/>
                    </a:moveTo>
                    <a:lnTo>
                      <a:pt x="5375" y="97"/>
                    </a:lnTo>
                    <a:cubicBezTo>
                      <a:pt x="6119" y="588"/>
                      <a:pt x="6263" y="2306"/>
                      <a:pt x="6445" y="4481"/>
                    </a:cubicBezTo>
                    <a:cubicBezTo>
                      <a:pt x="6522" y="5439"/>
                      <a:pt x="6614" y="6521"/>
                      <a:pt x="6768" y="7622"/>
                    </a:cubicBezTo>
                    <a:cubicBezTo>
                      <a:pt x="7279" y="11188"/>
                      <a:pt x="7153" y="13334"/>
                      <a:pt x="6379" y="14185"/>
                    </a:cubicBezTo>
                    <a:cubicBezTo>
                      <a:pt x="6119" y="14472"/>
                      <a:pt x="5786" y="14614"/>
                      <a:pt x="5367" y="14614"/>
                    </a:cubicBezTo>
                    <a:cubicBezTo>
                      <a:pt x="5338" y="14614"/>
                      <a:pt x="5310" y="14614"/>
                      <a:pt x="5281" y="14612"/>
                    </a:cubicBezTo>
                    <a:cubicBezTo>
                      <a:pt x="3509" y="14531"/>
                      <a:pt x="2895" y="11730"/>
                      <a:pt x="2373" y="8618"/>
                    </a:cubicBezTo>
                    <a:cubicBezTo>
                      <a:pt x="1841" y="5428"/>
                      <a:pt x="119" y="1592"/>
                      <a:pt x="102" y="1553"/>
                    </a:cubicBezTo>
                    <a:lnTo>
                      <a:pt x="0" y="1600"/>
                    </a:lnTo>
                    <a:cubicBezTo>
                      <a:pt x="16" y="1637"/>
                      <a:pt x="1731" y="5461"/>
                      <a:pt x="2263" y="8634"/>
                    </a:cubicBezTo>
                    <a:cubicBezTo>
                      <a:pt x="2813" y="11918"/>
                      <a:pt x="3419" y="14639"/>
                      <a:pt x="5278" y="14725"/>
                    </a:cubicBezTo>
                    <a:cubicBezTo>
                      <a:pt x="5309" y="14727"/>
                      <a:pt x="5340" y="14727"/>
                      <a:pt x="5366" y="14727"/>
                    </a:cubicBezTo>
                    <a:cubicBezTo>
                      <a:pt x="5817" y="14727"/>
                      <a:pt x="6185" y="14567"/>
                      <a:pt x="6463" y="14265"/>
                    </a:cubicBezTo>
                    <a:cubicBezTo>
                      <a:pt x="7259" y="13387"/>
                      <a:pt x="7394" y="11210"/>
                      <a:pt x="6880" y="7609"/>
                    </a:cubicBezTo>
                    <a:cubicBezTo>
                      <a:pt x="6727" y="6511"/>
                      <a:pt x="6635" y="5428"/>
                      <a:pt x="6555" y="4475"/>
                    </a:cubicBezTo>
                    <a:cubicBezTo>
                      <a:pt x="6371" y="2267"/>
                      <a:pt x="6226" y="526"/>
                      <a:pt x="5438" y="0"/>
                    </a:cubicBezTo>
                    <a:close/>
                  </a:path>
                </a:pathLst>
              </a:custGeom>
              <a:solidFill>
                <a:srgbClr val="6F6F6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5" name="Google Shape;835;p28"/>
              <p:cNvSpPr/>
              <p:nvPr/>
            </p:nvSpPr>
            <p:spPr>
              <a:xfrm>
                <a:off x="12315068" y="3241929"/>
                <a:ext cx="209000" cy="59040"/>
              </a:xfrm>
              <a:custGeom>
                <a:avLst/>
                <a:gdLst/>
                <a:ahLst/>
                <a:cxnLst/>
                <a:rect l="l" t="t" r="r" b="b"/>
                <a:pathLst>
                  <a:path w="2878" h="813" extrusionOk="0">
                    <a:moveTo>
                      <a:pt x="1871" y="0"/>
                    </a:moveTo>
                    <a:cubicBezTo>
                      <a:pt x="773" y="0"/>
                      <a:pt x="10" y="721"/>
                      <a:pt x="0" y="731"/>
                    </a:cubicBezTo>
                    <a:lnTo>
                      <a:pt x="80" y="812"/>
                    </a:lnTo>
                    <a:cubicBezTo>
                      <a:pt x="88" y="803"/>
                      <a:pt x="822" y="115"/>
                      <a:pt x="1874" y="115"/>
                    </a:cubicBezTo>
                    <a:cubicBezTo>
                      <a:pt x="2171" y="115"/>
                      <a:pt x="2495" y="170"/>
                      <a:pt x="2834" y="311"/>
                    </a:cubicBezTo>
                    <a:lnTo>
                      <a:pt x="2877" y="207"/>
                    </a:lnTo>
                    <a:cubicBezTo>
                      <a:pt x="2521" y="58"/>
                      <a:pt x="2183" y="0"/>
                      <a:pt x="1871" y="0"/>
                    </a:cubicBezTo>
                    <a:close/>
                  </a:path>
                </a:pathLst>
              </a:custGeom>
              <a:solidFill>
                <a:srgbClr val="6F6F6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" name="Google Shape;836;p28"/>
              <p:cNvSpPr/>
              <p:nvPr/>
            </p:nvSpPr>
            <p:spPr>
              <a:xfrm>
                <a:off x="12165618" y="3530590"/>
                <a:ext cx="172400" cy="82061"/>
              </a:xfrm>
              <a:custGeom>
                <a:avLst/>
                <a:gdLst/>
                <a:ahLst/>
                <a:cxnLst/>
                <a:rect l="l" t="t" r="r" b="b"/>
                <a:pathLst>
                  <a:path w="2374" h="1130" extrusionOk="0">
                    <a:moveTo>
                      <a:pt x="488" y="1"/>
                    </a:moveTo>
                    <a:cubicBezTo>
                      <a:pt x="325" y="1"/>
                      <a:pt x="162" y="30"/>
                      <a:pt x="0" y="99"/>
                    </a:cubicBezTo>
                    <a:lnTo>
                      <a:pt x="43" y="203"/>
                    </a:lnTo>
                    <a:cubicBezTo>
                      <a:pt x="186" y="142"/>
                      <a:pt x="333" y="116"/>
                      <a:pt x="479" y="116"/>
                    </a:cubicBezTo>
                    <a:cubicBezTo>
                      <a:pt x="1385" y="116"/>
                      <a:pt x="2277" y="1119"/>
                      <a:pt x="2290" y="1130"/>
                    </a:cubicBezTo>
                    <a:lnTo>
                      <a:pt x="2374" y="1056"/>
                    </a:lnTo>
                    <a:cubicBezTo>
                      <a:pt x="2330" y="1005"/>
                      <a:pt x="1437" y="1"/>
                      <a:pt x="488" y="1"/>
                    </a:cubicBezTo>
                    <a:close/>
                  </a:path>
                </a:pathLst>
              </a:custGeom>
              <a:solidFill>
                <a:srgbClr val="6F6F6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" name="Google Shape;837;p28"/>
              <p:cNvSpPr/>
              <p:nvPr/>
            </p:nvSpPr>
            <p:spPr>
              <a:xfrm>
                <a:off x="12641056" y="3634145"/>
                <a:ext cx="185181" cy="44952"/>
              </a:xfrm>
              <a:custGeom>
                <a:avLst/>
                <a:gdLst/>
                <a:ahLst/>
                <a:cxnLst/>
                <a:rect l="l" t="t" r="r" b="b"/>
                <a:pathLst>
                  <a:path w="2550" h="619" extrusionOk="0">
                    <a:moveTo>
                      <a:pt x="900" y="0"/>
                    </a:moveTo>
                    <a:cubicBezTo>
                      <a:pt x="581" y="0"/>
                      <a:pt x="264" y="80"/>
                      <a:pt x="0" y="301"/>
                    </a:cubicBezTo>
                    <a:lnTo>
                      <a:pt x="74" y="389"/>
                    </a:lnTo>
                    <a:cubicBezTo>
                      <a:pt x="311" y="190"/>
                      <a:pt x="601" y="118"/>
                      <a:pt x="896" y="118"/>
                    </a:cubicBezTo>
                    <a:cubicBezTo>
                      <a:pt x="1668" y="118"/>
                      <a:pt x="2478" y="611"/>
                      <a:pt x="2490" y="618"/>
                    </a:cubicBezTo>
                    <a:lnTo>
                      <a:pt x="2549" y="522"/>
                    </a:lnTo>
                    <a:cubicBezTo>
                      <a:pt x="2503" y="493"/>
                      <a:pt x="1694" y="0"/>
                      <a:pt x="900" y="0"/>
                    </a:cubicBezTo>
                    <a:close/>
                  </a:path>
                </a:pathLst>
              </a:custGeom>
              <a:solidFill>
                <a:srgbClr val="6F6F6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" name="Google Shape;838;p28"/>
              <p:cNvSpPr/>
              <p:nvPr/>
            </p:nvSpPr>
            <p:spPr>
              <a:xfrm>
                <a:off x="12780558" y="3471478"/>
                <a:ext cx="185181" cy="44879"/>
              </a:xfrm>
              <a:custGeom>
                <a:avLst/>
                <a:gdLst/>
                <a:ahLst/>
                <a:cxnLst/>
                <a:rect l="l" t="t" r="r" b="b"/>
                <a:pathLst>
                  <a:path w="2550" h="618" extrusionOk="0">
                    <a:moveTo>
                      <a:pt x="900" y="0"/>
                    </a:moveTo>
                    <a:cubicBezTo>
                      <a:pt x="581" y="0"/>
                      <a:pt x="264" y="80"/>
                      <a:pt x="0" y="301"/>
                    </a:cubicBezTo>
                    <a:lnTo>
                      <a:pt x="74" y="389"/>
                    </a:lnTo>
                    <a:cubicBezTo>
                      <a:pt x="311" y="190"/>
                      <a:pt x="601" y="118"/>
                      <a:pt x="896" y="118"/>
                    </a:cubicBezTo>
                    <a:cubicBezTo>
                      <a:pt x="1669" y="118"/>
                      <a:pt x="2480" y="611"/>
                      <a:pt x="2490" y="618"/>
                    </a:cubicBezTo>
                    <a:lnTo>
                      <a:pt x="2550" y="522"/>
                    </a:lnTo>
                    <a:cubicBezTo>
                      <a:pt x="2501" y="493"/>
                      <a:pt x="1693" y="0"/>
                      <a:pt x="900" y="0"/>
                    </a:cubicBezTo>
                    <a:close/>
                  </a:path>
                </a:pathLst>
              </a:custGeom>
              <a:solidFill>
                <a:srgbClr val="6F6F6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9" name="Google Shape;839;p28"/>
              <p:cNvSpPr/>
              <p:nvPr/>
            </p:nvSpPr>
            <p:spPr>
              <a:xfrm>
                <a:off x="13104440" y="1837112"/>
                <a:ext cx="203336" cy="515675"/>
              </a:xfrm>
              <a:custGeom>
                <a:avLst/>
                <a:gdLst/>
                <a:ahLst/>
                <a:cxnLst/>
                <a:rect l="l" t="t" r="r" b="b"/>
                <a:pathLst>
                  <a:path w="2800" h="7101" extrusionOk="0">
                    <a:moveTo>
                      <a:pt x="1279" y="1"/>
                    </a:moveTo>
                    <a:lnTo>
                      <a:pt x="1279" y="1"/>
                    </a:lnTo>
                    <a:cubicBezTo>
                      <a:pt x="0" y="3763"/>
                      <a:pt x="2687" y="7068"/>
                      <a:pt x="2713" y="7100"/>
                    </a:cubicBezTo>
                    <a:lnTo>
                      <a:pt x="2799" y="7029"/>
                    </a:lnTo>
                    <a:cubicBezTo>
                      <a:pt x="2775" y="6996"/>
                      <a:pt x="127" y="3739"/>
                      <a:pt x="1386" y="36"/>
                    </a:cubicBezTo>
                    <a:lnTo>
                      <a:pt x="1279" y="1"/>
                    </a:lnTo>
                    <a:close/>
                  </a:path>
                </a:pathLst>
              </a:custGeom>
              <a:solidFill>
                <a:srgbClr val="6F6F6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name="Neonatal Jaundice Disease Infographics by Slidesgo">
  <a:themeElements>
    <a:clrScheme name="Simple Light">
      <a:dk1>
        <a:srgbClr val="1B5A85"/>
      </a:dk1>
      <a:lt1>
        <a:srgbClr val="FFFCF3"/>
      </a:lt1>
      <a:dk2>
        <a:srgbClr val="FF8A9B"/>
      </a:dk2>
      <a:lt2>
        <a:srgbClr val="0A2B51"/>
      </a:lt2>
      <a:accent1>
        <a:srgbClr val="FDE7E9"/>
      </a:accent1>
      <a:accent2>
        <a:srgbClr val="EFB699"/>
      </a:accent2>
      <a:accent3>
        <a:srgbClr val="EFCE99"/>
      </a:accent3>
      <a:accent4>
        <a:srgbClr val="D1B7E7"/>
      </a:accent4>
      <a:accent5>
        <a:srgbClr val="A0CFED"/>
      </a:accent5>
      <a:accent6>
        <a:srgbClr val="80573B"/>
      </a:accent6>
      <a:hlink>
        <a:srgbClr val="1B5A85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784</Words>
  <Application>Microsoft Office PowerPoint</Application>
  <PresentationFormat>On-screen Show (16:9)</PresentationFormat>
  <Paragraphs>85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Be Vietnam Pro</vt:lpstr>
      <vt:lpstr>Be Vietnam Pro Light</vt:lpstr>
      <vt:lpstr>Arial</vt:lpstr>
      <vt:lpstr>Neonatal Jaundice Disease Infographics by Slidesgo</vt:lpstr>
      <vt:lpstr>Submersion Injuries in Pediatrics Risk Factors, Management, and Prevention</vt:lpstr>
      <vt:lpstr>Outline</vt:lpstr>
      <vt:lpstr>Learning Objectives  By the end of this presentation, participants will be able to:</vt:lpstr>
      <vt:lpstr>Introduction  What are submersion injuries?</vt:lpstr>
      <vt:lpstr>Epidemiology</vt:lpstr>
      <vt:lpstr>General Risk Factors </vt:lpstr>
      <vt:lpstr>Risk Factors for Severe Injury</vt:lpstr>
      <vt:lpstr>Management</vt:lpstr>
      <vt:lpstr>Prognosis and Prevention</vt:lpstr>
      <vt:lpstr>Sources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Abdulaziz Abdussalam Khan</cp:lastModifiedBy>
  <cp:revision>4</cp:revision>
  <dcterms:modified xsi:type="dcterms:W3CDTF">2025-08-03T19:39:15Z</dcterms:modified>
</cp:coreProperties>
</file>